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Override1.xml" ContentType="application/vnd.openxmlformats-officedocument.themeOverrid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790" r:id="rId5"/>
  </p:sldMasterIdLst>
  <p:notesMasterIdLst>
    <p:notesMasterId r:id="rId46"/>
  </p:notesMasterIdLst>
  <p:handoutMasterIdLst>
    <p:handoutMasterId r:id="rId47"/>
  </p:handoutMasterIdLst>
  <p:sldIdLst>
    <p:sldId id="4281" r:id="rId6"/>
    <p:sldId id="4282" r:id="rId7"/>
    <p:sldId id="4283" r:id="rId8"/>
    <p:sldId id="4284" r:id="rId9"/>
    <p:sldId id="4285" r:id="rId10"/>
    <p:sldId id="4286" r:id="rId11"/>
    <p:sldId id="4287" r:id="rId12"/>
    <p:sldId id="4288" r:id="rId13"/>
    <p:sldId id="4289" r:id="rId14"/>
    <p:sldId id="4290" r:id="rId15"/>
    <p:sldId id="4291" r:id="rId16"/>
    <p:sldId id="4292" r:id="rId17"/>
    <p:sldId id="362" r:id="rId18"/>
    <p:sldId id="4296" r:id="rId19"/>
    <p:sldId id="344" r:id="rId20"/>
    <p:sldId id="4300" r:id="rId21"/>
    <p:sldId id="4311" r:id="rId22"/>
    <p:sldId id="4294" r:id="rId23"/>
    <p:sldId id="4301" r:id="rId24"/>
    <p:sldId id="4302" r:id="rId25"/>
    <p:sldId id="4303" r:id="rId26"/>
    <p:sldId id="4315" r:id="rId27"/>
    <p:sldId id="383" r:id="rId28"/>
    <p:sldId id="4314" r:id="rId29"/>
    <p:sldId id="4304" r:id="rId30"/>
    <p:sldId id="4305" r:id="rId31"/>
    <p:sldId id="4313" r:id="rId32"/>
    <p:sldId id="4306" r:id="rId33"/>
    <p:sldId id="4307" r:id="rId34"/>
    <p:sldId id="4308" r:id="rId35"/>
    <p:sldId id="4309" r:id="rId36"/>
    <p:sldId id="295" r:id="rId37"/>
    <p:sldId id="4312" r:id="rId38"/>
    <p:sldId id="385" r:id="rId39"/>
    <p:sldId id="386" r:id="rId40"/>
    <p:sldId id="387" r:id="rId41"/>
    <p:sldId id="4310" r:id="rId42"/>
    <p:sldId id="391" r:id="rId43"/>
    <p:sldId id="4293" r:id="rId44"/>
    <p:sldId id="433" r:id="rId4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1933" userDrawn="1">
          <p15:clr>
            <a:srgbClr val="A4A3A4"/>
          </p15:clr>
        </p15:guide>
        <p15:guide id="3" pos="18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a Rimoldi" initials="MR" lastIdx="4" clrIdx="0">
    <p:extLst>
      <p:ext uri="{19B8F6BF-5375-455C-9EA6-DF929625EA0E}">
        <p15:presenceInfo xmlns:p15="http://schemas.microsoft.com/office/powerpoint/2012/main" userId="S::martina.rimoldi@txtgroup.com::6f156d07-a906-49bb-9688-5694200db0d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6D95"/>
    <a:srgbClr val="00B0F0"/>
    <a:srgbClr val="27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EB459-DC2D-F649-BDCC-C6F0687ECBFA}" v="224" dt="2025-06-20T16:06:56.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9" autoAdjust="0"/>
    <p:restoredTop sz="94694"/>
  </p:normalViewPr>
  <p:slideViewPr>
    <p:cSldViewPr snapToGrid="0">
      <p:cViewPr>
        <p:scale>
          <a:sx n="72" d="100"/>
          <a:sy n="72" d="100"/>
        </p:scale>
        <p:origin x="1584" y="1312"/>
      </p:cViewPr>
      <p:guideLst>
        <p:guide pos="3840"/>
        <p:guide orient="horz" pos="1933"/>
        <p:guide pos="189"/>
      </p:guideLst>
    </p:cSldViewPr>
  </p:slideViewPr>
  <p:notesTextViewPr>
    <p:cViewPr>
      <p:scale>
        <a:sx n="1" d="1"/>
        <a:sy n="1" d="1"/>
      </p:scale>
      <p:origin x="0" y="0"/>
    </p:cViewPr>
  </p:notesTextViewPr>
  <p:notesViewPr>
    <p:cSldViewPr snapToGrid="0">
      <p:cViewPr>
        <p:scale>
          <a:sx n="1" d="2"/>
          <a:sy n="1" d="2"/>
        </p:scale>
        <p:origin x="3774" y="113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atrice Penati" userId="ec752e95-4e9e-4f7c-ab6b-48a17eb3c5bb" providerId="ADAL" clId="{017EB459-DC2D-F649-BDCC-C6F0687ECBFA}"/>
    <pc:docChg chg="undo custSel addSld delSld modSld sldOrd modMainMaster">
      <pc:chgData name="Beatrice Penati" userId="ec752e95-4e9e-4f7c-ab6b-48a17eb3c5bb" providerId="ADAL" clId="{017EB459-DC2D-F649-BDCC-C6F0687ECBFA}" dt="2025-06-20T16:07:39.564" v="1273" actId="1036"/>
      <pc:docMkLst>
        <pc:docMk/>
      </pc:docMkLst>
      <pc:sldChg chg="addSp delSp modSp add del mod delAnim">
        <pc:chgData name="Beatrice Penati" userId="ec752e95-4e9e-4f7c-ab6b-48a17eb3c5bb" providerId="ADAL" clId="{017EB459-DC2D-F649-BDCC-C6F0687ECBFA}" dt="2025-06-20T15:37:23.387" v="718"/>
        <pc:sldMkLst>
          <pc:docMk/>
          <pc:sldMk cId="530060353" sldId="295"/>
        </pc:sldMkLst>
        <pc:spChg chg="del">
          <ac:chgData name="Beatrice Penati" userId="ec752e95-4e9e-4f7c-ab6b-48a17eb3c5bb" providerId="ADAL" clId="{017EB459-DC2D-F649-BDCC-C6F0687ECBFA}" dt="2025-06-20T15:37:06.772" v="716" actId="478"/>
          <ac:spMkLst>
            <pc:docMk/>
            <pc:sldMk cId="530060353" sldId="295"/>
            <ac:spMk id="3" creationId="{00000000-0000-0000-0000-000000000000}"/>
          </ac:spMkLst>
        </pc:spChg>
        <pc:spChg chg="del">
          <ac:chgData name="Beatrice Penati" userId="ec752e95-4e9e-4f7c-ab6b-48a17eb3c5bb" providerId="ADAL" clId="{017EB459-DC2D-F649-BDCC-C6F0687ECBFA}" dt="2025-06-20T15:35:04.301" v="648" actId="478"/>
          <ac:spMkLst>
            <pc:docMk/>
            <pc:sldMk cId="530060353" sldId="295"/>
            <ac:spMk id="4" creationId="{F97E501C-8BA8-933C-345A-9FDFDA3825F2}"/>
          </ac:spMkLst>
        </pc:spChg>
        <pc:spChg chg="del">
          <ac:chgData name="Beatrice Penati" userId="ec752e95-4e9e-4f7c-ab6b-48a17eb3c5bb" providerId="ADAL" clId="{017EB459-DC2D-F649-BDCC-C6F0687ECBFA}" dt="2025-06-20T15:34:59.135" v="642" actId="478"/>
          <ac:spMkLst>
            <pc:docMk/>
            <pc:sldMk cId="530060353" sldId="295"/>
            <ac:spMk id="5" creationId="{00000000-0000-0000-0000-000000000000}"/>
          </ac:spMkLst>
        </pc:spChg>
        <pc:spChg chg="del">
          <ac:chgData name="Beatrice Penati" userId="ec752e95-4e9e-4f7c-ab6b-48a17eb3c5bb" providerId="ADAL" clId="{017EB459-DC2D-F649-BDCC-C6F0687ECBFA}" dt="2025-06-20T15:34:55.788" v="641" actId="478"/>
          <ac:spMkLst>
            <pc:docMk/>
            <pc:sldMk cId="530060353" sldId="295"/>
            <ac:spMk id="6" creationId="{00000000-0000-0000-0000-000000000000}"/>
          </ac:spMkLst>
        </pc:spChg>
        <pc:spChg chg="mod">
          <ac:chgData name="Beatrice Penati" userId="ec752e95-4e9e-4f7c-ab6b-48a17eb3c5bb" providerId="ADAL" clId="{017EB459-DC2D-F649-BDCC-C6F0687ECBFA}" dt="2025-06-20T15:36:06.006" v="664" actId="1076"/>
          <ac:spMkLst>
            <pc:docMk/>
            <pc:sldMk cId="530060353" sldId="295"/>
            <ac:spMk id="7" creationId="{00000000-0000-0000-0000-000000000000}"/>
          </ac:spMkLst>
        </pc:spChg>
        <pc:spChg chg="mod">
          <ac:chgData name="Beatrice Penati" userId="ec752e95-4e9e-4f7c-ab6b-48a17eb3c5bb" providerId="ADAL" clId="{017EB459-DC2D-F649-BDCC-C6F0687ECBFA}" dt="2025-06-20T15:36:45.096" v="672" actId="1076"/>
          <ac:spMkLst>
            <pc:docMk/>
            <pc:sldMk cId="530060353" sldId="295"/>
            <ac:spMk id="8" creationId="{00000000-0000-0000-0000-000000000000}"/>
          </ac:spMkLst>
        </pc:spChg>
        <pc:spChg chg="del">
          <ac:chgData name="Beatrice Penati" userId="ec752e95-4e9e-4f7c-ab6b-48a17eb3c5bb" providerId="ADAL" clId="{017EB459-DC2D-F649-BDCC-C6F0687ECBFA}" dt="2025-06-20T15:35:03.728" v="647" actId="478"/>
          <ac:spMkLst>
            <pc:docMk/>
            <pc:sldMk cId="530060353" sldId="295"/>
            <ac:spMk id="9" creationId="{340359CA-28A1-1A28-A4D2-50CB45E95F5A}"/>
          </ac:spMkLst>
        </pc:spChg>
        <pc:spChg chg="del">
          <ac:chgData name="Beatrice Penati" userId="ec752e95-4e9e-4f7c-ab6b-48a17eb3c5bb" providerId="ADAL" clId="{017EB459-DC2D-F649-BDCC-C6F0687ECBFA}" dt="2025-06-20T15:35:02.162" v="645" actId="478"/>
          <ac:spMkLst>
            <pc:docMk/>
            <pc:sldMk cId="530060353" sldId="295"/>
            <ac:spMk id="10" creationId="{00000000-0000-0000-0000-000000000000}"/>
          </ac:spMkLst>
        </pc:spChg>
        <pc:spChg chg="del">
          <ac:chgData name="Beatrice Penati" userId="ec752e95-4e9e-4f7c-ab6b-48a17eb3c5bb" providerId="ADAL" clId="{017EB459-DC2D-F649-BDCC-C6F0687ECBFA}" dt="2025-06-20T15:35:01.410" v="644" actId="478"/>
          <ac:spMkLst>
            <pc:docMk/>
            <pc:sldMk cId="530060353" sldId="295"/>
            <ac:spMk id="11" creationId="{00000000-0000-0000-0000-000000000000}"/>
          </ac:spMkLst>
        </pc:spChg>
        <pc:spChg chg="mod">
          <ac:chgData name="Beatrice Penati" userId="ec752e95-4e9e-4f7c-ab6b-48a17eb3c5bb" providerId="ADAL" clId="{017EB459-DC2D-F649-BDCC-C6F0687ECBFA}" dt="2025-06-20T15:36:45.096" v="672" actId="1076"/>
          <ac:spMkLst>
            <pc:docMk/>
            <pc:sldMk cId="530060353" sldId="295"/>
            <ac:spMk id="12" creationId="{DE7D8776-9EAF-981A-0FDB-1443B361B066}"/>
          </ac:spMkLst>
        </pc:spChg>
        <pc:spChg chg="mod">
          <ac:chgData name="Beatrice Penati" userId="ec752e95-4e9e-4f7c-ab6b-48a17eb3c5bb" providerId="ADAL" clId="{017EB459-DC2D-F649-BDCC-C6F0687ECBFA}" dt="2025-06-20T15:36:45.096" v="672" actId="1076"/>
          <ac:spMkLst>
            <pc:docMk/>
            <pc:sldMk cId="530060353" sldId="295"/>
            <ac:spMk id="13" creationId="{00000000-0000-0000-0000-000000000000}"/>
          </ac:spMkLst>
        </pc:spChg>
        <pc:spChg chg="del">
          <ac:chgData name="Beatrice Penati" userId="ec752e95-4e9e-4f7c-ab6b-48a17eb3c5bb" providerId="ADAL" clId="{017EB459-DC2D-F649-BDCC-C6F0687ECBFA}" dt="2025-06-20T15:35:05.513" v="649" actId="478"/>
          <ac:spMkLst>
            <pc:docMk/>
            <pc:sldMk cId="530060353" sldId="295"/>
            <ac:spMk id="14" creationId="{5FC6A7CF-BFDE-8894-AA0E-361E64AE9B91}"/>
          </ac:spMkLst>
        </pc:spChg>
        <pc:spChg chg="del">
          <ac:chgData name="Beatrice Penati" userId="ec752e95-4e9e-4f7c-ab6b-48a17eb3c5bb" providerId="ADAL" clId="{017EB459-DC2D-F649-BDCC-C6F0687ECBFA}" dt="2025-06-20T15:35:00.256" v="643" actId="478"/>
          <ac:spMkLst>
            <pc:docMk/>
            <pc:sldMk cId="530060353" sldId="295"/>
            <ac:spMk id="18" creationId="{00000000-0000-0000-0000-000000000000}"/>
          </ac:spMkLst>
        </pc:spChg>
        <pc:spChg chg="del">
          <ac:chgData name="Beatrice Penati" userId="ec752e95-4e9e-4f7c-ab6b-48a17eb3c5bb" providerId="ADAL" clId="{017EB459-DC2D-F649-BDCC-C6F0687ECBFA}" dt="2025-06-20T15:35:02.895" v="646" actId="478"/>
          <ac:spMkLst>
            <pc:docMk/>
            <pc:sldMk cId="530060353" sldId="295"/>
            <ac:spMk id="19" creationId="{00000000-0000-0000-0000-000000000000}"/>
          </ac:spMkLst>
        </pc:spChg>
        <pc:spChg chg="add mod">
          <ac:chgData name="Beatrice Penati" userId="ec752e95-4e9e-4f7c-ab6b-48a17eb3c5bb" providerId="ADAL" clId="{017EB459-DC2D-F649-BDCC-C6F0687ECBFA}" dt="2025-06-20T15:34:30.496" v="632" actId="767"/>
          <ac:spMkLst>
            <pc:docMk/>
            <pc:sldMk cId="530060353" sldId="295"/>
            <ac:spMk id="24" creationId="{58272064-3715-54E1-BBB3-994FF635C7DD}"/>
          </ac:spMkLst>
        </pc:spChg>
        <pc:spChg chg="add mod">
          <ac:chgData name="Beatrice Penati" userId="ec752e95-4e9e-4f7c-ab6b-48a17eb3c5bb" providerId="ADAL" clId="{017EB459-DC2D-F649-BDCC-C6F0687ECBFA}" dt="2025-06-20T15:37:04.455" v="715" actId="20577"/>
          <ac:spMkLst>
            <pc:docMk/>
            <pc:sldMk cId="530060353" sldId="295"/>
            <ac:spMk id="24" creationId="{8C97AE29-8075-BCD9-76B0-8C3E1C24F574}"/>
          </ac:spMkLst>
        </pc:spChg>
        <pc:graphicFrameChg chg="mod">
          <ac:chgData name="Beatrice Penati" userId="ec752e95-4e9e-4f7c-ab6b-48a17eb3c5bb" providerId="ADAL" clId="{017EB459-DC2D-F649-BDCC-C6F0687ECBFA}" dt="2025-06-20T15:37:23.387" v="718"/>
          <ac:graphicFrameMkLst>
            <pc:docMk/>
            <pc:sldMk cId="530060353" sldId="295"/>
            <ac:graphicFrameMk id="46" creationId="{B47C009A-B9A5-C53F-7A15-9C27A7BFA911}"/>
          </ac:graphicFrameMkLst>
        </pc:graphicFrameChg>
        <pc:picChg chg="del mod">
          <ac:chgData name="Beatrice Penati" userId="ec752e95-4e9e-4f7c-ab6b-48a17eb3c5bb" providerId="ADAL" clId="{017EB459-DC2D-F649-BDCC-C6F0687ECBFA}" dt="2025-06-20T15:34:52.226" v="640" actId="478"/>
          <ac:picMkLst>
            <pc:docMk/>
            <pc:sldMk cId="530060353" sldId="295"/>
            <ac:picMk id="2" creationId="{2E020A85-58A6-F3D5-2BB7-EFCBC48F2C4A}"/>
          </ac:picMkLst>
        </pc:picChg>
        <pc:picChg chg="mod">
          <ac:chgData name="Beatrice Penati" userId="ec752e95-4e9e-4f7c-ab6b-48a17eb3c5bb" providerId="ADAL" clId="{017EB459-DC2D-F649-BDCC-C6F0687ECBFA}" dt="2025-06-20T15:36:36.367" v="671"/>
          <ac:picMkLst>
            <pc:docMk/>
            <pc:sldMk cId="530060353" sldId="295"/>
            <ac:picMk id="15" creationId="{764B35E5-5D88-12A7-E0AB-EDFF85EF2E5E}"/>
          </ac:picMkLst>
        </pc:picChg>
        <pc:picChg chg="mod">
          <ac:chgData name="Beatrice Penati" userId="ec752e95-4e9e-4f7c-ab6b-48a17eb3c5bb" providerId="ADAL" clId="{017EB459-DC2D-F649-BDCC-C6F0687ECBFA}" dt="2025-06-20T15:36:36.367" v="671"/>
          <ac:picMkLst>
            <pc:docMk/>
            <pc:sldMk cId="530060353" sldId="295"/>
            <ac:picMk id="16" creationId="{0A27B716-73F7-EEFE-ECBC-5DA6668E2F00}"/>
          </ac:picMkLst>
        </pc:picChg>
        <pc:picChg chg="mod">
          <ac:chgData name="Beatrice Penati" userId="ec752e95-4e9e-4f7c-ab6b-48a17eb3c5bb" providerId="ADAL" clId="{017EB459-DC2D-F649-BDCC-C6F0687ECBFA}" dt="2025-06-20T15:36:36.367" v="671"/>
          <ac:picMkLst>
            <pc:docMk/>
            <pc:sldMk cId="530060353" sldId="295"/>
            <ac:picMk id="17" creationId="{D7BA15BA-19CD-EF61-0948-63157974BB71}"/>
          </ac:picMkLst>
        </pc:picChg>
        <pc:picChg chg="mod">
          <ac:chgData name="Beatrice Penati" userId="ec752e95-4e9e-4f7c-ab6b-48a17eb3c5bb" providerId="ADAL" clId="{017EB459-DC2D-F649-BDCC-C6F0687ECBFA}" dt="2025-06-20T15:36:36.367" v="671"/>
          <ac:picMkLst>
            <pc:docMk/>
            <pc:sldMk cId="530060353" sldId="295"/>
            <ac:picMk id="20" creationId="{78FF78CB-569E-0115-7D94-06075126CB21}"/>
          </ac:picMkLst>
        </pc:picChg>
        <pc:picChg chg="mod">
          <ac:chgData name="Beatrice Penati" userId="ec752e95-4e9e-4f7c-ab6b-48a17eb3c5bb" providerId="ADAL" clId="{017EB459-DC2D-F649-BDCC-C6F0687ECBFA}" dt="2025-06-20T15:36:06.006" v="664" actId="1076"/>
          <ac:picMkLst>
            <pc:docMk/>
            <pc:sldMk cId="530060353" sldId="295"/>
            <ac:picMk id="21" creationId="{62A197CB-49F0-10BF-1278-E1B53689B6EC}"/>
          </ac:picMkLst>
        </pc:picChg>
        <pc:picChg chg="mod">
          <ac:chgData name="Beatrice Penati" userId="ec752e95-4e9e-4f7c-ab6b-48a17eb3c5bb" providerId="ADAL" clId="{017EB459-DC2D-F649-BDCC-C6F0687ECBFA}" dt="2025-06-20T15:36:36.367" v="671"/>
          <ac:picMkLst>
            <pc:docMk/>
            <pc:sldMk cId="530060353" sldId="295"/>
            <ac:picMk id="22" creationId="{417C55ED-AA1D-9CC8-C5D2-EC68C9907956}"/>
          </ac:picMkLst>
        </pc:picChg>
        <pc:picChg chg="mod">
          <ac:chgData name="Beatrice Penati" userId="ec752e95-4e9e-4f7c-ab6b-48a17eb3c5bb" providerId="ADAL" clId="{017EB459-DC2D-F649-BDCC-C6F0687ECBFA}" dt="2025-06-20T15:36:06.006" v="664" actId="1076"/>
          <ac:picMkLst>
            <pc:docMk/>
            <pc:sldMk cId="530060353" sldId="295"/>
            <ac:picMk id="23" creationId="{9E1D611C-4124-365E-2C00-07A309DF2575}"/>
          </ac:picMkLst>
        </pc:picChg>
        <pc:picChg chg="mod">
          <ac:chgData name="Beatrice Penati" userId="ec752e95-4e9e-4f7c-ab6b-48a17eb3c5bb" providerId="ADAL" clId="{017EB459-DC2D-F649-BDCC-C6F0687ECBFA}" dt="2025-06-20T15:36:06.006" v="664" actId="1076"/>
          <ac:picMkLst>
            <pc:docMk/>
            <pc:sldMk cId="530060353" sldId="295"/>
            <ac:picMk id="27" creationId="{2D84F53C-CCF7-CA7C-7DC8-BA8E5E654EF3}"/>
          </ac:picMkLst>
        </pc:picChg>
        <pc:picChg chg="mod">
          <ac:chgData name="Beatrice Penati" userId="ec752e95-4e9e-4f7c-ab6b-48a17eb3c5bb" providerId="ADAL" clId="{017EB459-DC2D-F649-BDCC-C6F0687ECBFA}" dt="2025-06-20T15:36:06.006" v="664" actId="1076"/>
          <ac:picMkLst>
            <pc:docMk/>
            <pc:sldMk cId="530060353" sldId="295"/>
            <ac:picMk id="29" creationId="{22DFF969-F8D1-40F0-2867-E3823A2C4180}"/>
          </ac:picMkLst>
        </pc:picChg>
        <pc:picChg chg="mod">
          <ac:chgData name="Beatrice Penati" userId="ec752e95-4e9e-4f7c-ab6b-48a17eb3c5bb" providerId="ADAL" clId="{017EB459-DC2D-F649-BDCC-C6F0687ECBFA}" dt="2025-06-20T15:36:06.006" v="664" actId="1076"/>
          <ac:picMkLst>
            <pc:docMk/>
            <pc:sldMk cId="530060353" sldId="295"/>
            <ac:picMk id="33" creationId="{D537B944-9065-4C18-2171-A5856D743FE7}"/>
          </ac:picMkLst>
        </pc:picChg>
        <pc:picChg chg="mod">
          <ac:chgData name="Beatrice Penati" userId="ec752e95-4e9e-4f7c-ab6b-48a17eb3c5bb" providerId="ADAL" clId="{017EB459-DC2D-F649-BDCC-C6F0687ECBFA}" dt="2025-06-20T15:36:06.006" v="664" actId="1076"/>
          <ac:picMkLst>
            <pc:docMk/>
            <pc:sldMk cId="530060353" sldId="295"/>
            <ac:picMk id="35" creationId="{A0560EE8-D0C1-EE85-79A5-91FB4A4D0F8D}"/>
          </ac:picMkLst>
        </pc:picChg>
        <pc:picChg chg="mod">
          <ac:chgData name="Beatrice Penati" userId="ec752e95-4e9e-4f7c-ab6b-48a17eb3c5bb" providerId="ADAL" clId="{017EB459-DC2D-F649-BDCC-C6F0687ECBFA}" dt="2025-06-20T15:36:06.006" v="664" actId="1076"/>
          <ac:picMkLst>
            <pc:docMk/>
            <pc:sldMk cId="530060353" sldId="295"/>
            <ac:picMk id="37" creationId="{FDF2BBFC-659F-90D5-A190-AF458B3E7D29}"/>
          </ac:picMkLst>
        </pc:picChg>
        <pc:picChg chg="mod">
          <ac:chgData name="Beatrice Penati" userId="ec752e95-4e9e-4f7c-ab6b-48a17eb3c5bb" providerId="ADAL" clId="{017EB459-DC2D-F649-BDCC-C6F0687ECBFA}" dt="2025-06-20T15:36:20.301" v="668"/>
          <ac:picMkLst>
            <pc:docMk/>
            <pc:sldMk cId="530060353" sldId="295"/>
            <ac:picMk id="39" creationId="{29AAF373-6007-CC58-114B-9889A97D859C}"/>
          </ac:picMkLst>
        </pc:picChg>
        <pc:picChg chg="mod">
          <ac:chgData name="Beatrice Penati" userId="ec752e95-4e9e-4f7c-ab6b-48a17eb3c5bb" providerId="ADAL" clId="{017EB459-DC2D-F649-BDCC-C6F0687ECBFA}" dt="2025-06-20T15:36:20.301" v="668"/>
          <ac:picMkLst>
            <pc:docMk/>
            <pc:sldMk cId="530060353" sldId="295"/>
            <ac:picMk id="41" creationId="{E9A47DC7-E925-DFE4-D0FE-25F4B546C24F}"/>
          </ac:picMkLst>
        </pc:picChg>
        <pc:picChg chg="mod">
          <ac:chgData name="Beatrice Penati" userId="ec752e95-4e9e-4f7c-ab6b-48a17eb3c5bb" providerId="ADAL" clId="{017EB459-DC2D-F649-BDCC-C6F0687ECBFA}" dt="2025-06-20T15:36:20.301" v="668"/>
          <ac:picMkLst>
            <pc:docMk/>
            <pc:sldMk cId="530060353" sldId="295"/>
            <ac:picMk id="43" creationId="{8E8BFDC1-CFC8-E483-1D4C-0E44343C7247}"/>
          </ac:picMkLst>
        </pc:picChg>
        <pc:picChg chg="mod">
          <ac:chgData name="Beatrice Penati" userId="ec752e95-4e9e-4f7c-ab6b-48a17eb3c5bb" providerId="ADAL" clId="{017EB459-DC2D-F649-BDCC-C6F0687ECBFA}" dt="2025-06-20T15:36:20.301" v="668"/>
          <ac:picMkLst>
            <pc:docMk/>
            <pc:sldMk cId="530060353" sldId="295"/>
            <ac:picMk id="45" creationId="{62D0AA59-A26E-79B5-75E9-BF2A68C7470D}"/>
          </ac:picMkLst>
        </pc:picChg>
        <pc:picChg chg="mod">
          <ac:chgData name="Beatrice Penati" userId="ec752e95-4e9e-4f7c-ab6b-48a17eb3c5bb" providerId="ADAL" clId="{017EB459-DC2D-F649-BDCC-C6F0687ECBFA}" dt="2025-06-20T15:36:06.006" v="664" actId="1076"/>
          <ac:picMkLst>
            <pc:docMk/>
            <pc:sldMk cId="530060353" sldId="295"/>
            <ac:picMk id="49" creationId="{876D11E3-6CFD-6E31-CDD6-AB47DB05FD52}"/>
          </ac:picMkLst>
        </pc:picChg>
      </pc:sldChg>
      <pc:sldChg chg="del">
        <pc:chgData name="Beatrice Penati" userId="ec752e95-4e9e-4f7c-ab6b-48a17eb3c5bb" providerId="ADAL" clId="{017EB459-DC2D-F649-BDCC-C6F0687ECBFA}" dt="2025-06-20T15:58:41.685" v="966" actId="2696"/>
        <pc:sldMkLst>
          <pc:docMk/>
          <pc:sldMk cId="1701581941" sldId="339"/>
        </pc:sldMkLst>
      </pc:sldChg>
      <pc:sldChg chg="addSp delSp modSp mod">
        <pc:chgData name="Beatrice Penati" userId="ec752e95-4e9e-4f7c-ab6b-48a17eb3c5bb" providerId="ADAL" clId="{017EB459-DC2D-F649-BDCC-C6F0687ECBFA}" dt="2025-06-20T16:00:14.372" v="985" actId="14826"/>
        <pc:sldMkLst>
          <pc:docMk/>
          <pc:sldMk cId="1720813841" sldId="344"/>
        </pc:sldMkLst>
        <pc:spChg chg="add del mod">
          <ac:chgData name="Beatrice Penati" userId="ec752e95-4e9e-4f7c-ab6b-48a17eb3c5bb" providerId="ADAL" clId="{017EB459-DC2D-F649-BDCC-C6F0687ECBFA}" dt="2025-06-20T14:29:00.383" v="32" actId="478"/>
          <ac:spMkLst>
            <pc:docMk/>
            <pc:sldMk cId="1720813841" sldId="344"/>
            <ac:spMk id="2" creationId="{DCEB52F8-7BDF-2243-DEC5-62AF86F62B4B}"/>
          </ac:spMkLst>
        </pc:spChg>
        <pc:spChg chg="mod">
          <ac:chgData name="Beatrice Penati" userId="ec752e95-4e9e-4f7c-ab6b-48a17eb3c5bb" providerId="ADAL" clId="{017EB459-DC2D-F649-BDCC-C6F0687ECBFA}" dt="2025-06-20T14:30:26.219" v="33" actId="20577"/>
          <ac:spMkLst>
            <pc:docMk/>
            <pc:sldMk cId="1720813841" sldId="344"/>
            <ac:spMk id="9" creationId="{44E52766-C69D-413D-9500-ACA79E03A54F}"/>
          </ac:spMkLst>
        </pc:spChg>
        <pc:spChg chg="del">
          <ac:chgData name="Beatrice Penati" userId="ec752e95-4e9e-4f7c-ab6b-48a17eb3c5bb" providerId="ADAL" clId="{017EB459-DC2D-F649-BDCC-C6F0687ECBFA}" dt="2025-06-20T15:27:00.081" v="570" actId="478"/>
          <ac:spMkLst>
            <pc:docMk/>
            <pc:sldMk cId="1720813841" sldId="344"/>
            <ac:spMk id="11" creationId="{BCA2A958-9236-4D0B-B28F-D19DF7EA7BAB}"/>
          </ac:spMkLst>
        </pc:spChg>
        <pc:picChg chg="mod">
          <ac:chgData name="Beatrice Penati" userId="ec752e95-4e9e-4f7c-ab6b-48a17eb3c5bb" providerId="ADAL" clId="{017EB459-DC2D-F649-BDCC-C6F0687ECBFA}" dt="2025-06-20T16:00:14.372" v="985" actId="14826"/>
          <ac:picMkLst>
            <pc:docMk/>
            <pc:sldMk cId="1720813841" sldId="344"/>
            <ac:picMk id="3" creationId="{01F57D0D-6539-12A8-E9F9-FFDA52A3959E}"/>
          </ac:picMkLst>
        </pc:picChg>
      </pc:sldChg>
      <pc:sldChg chg="modSp mod">
        <pc:chgData name="Beatrice Penati" userId="ec752e95-4e9e-4f7c-ab6b-48a17eb3c5bb" providerId="ADAL" clId="{017EB459-DC2D-F649-BDCC-C6F0687ECBFA}" dt="2025-06-20T14:26:06.629" v="9" actId="12788"/>
        <pc:sldMkLst>
          <pc:docMk/>
          <pc:sldMk cId="1326418457" sldId="362"/>
        </pc:sldMkLst>
        <pc:spChg chg="mod">
          <ac:chgData name="Beatrice Penati" userId="ec752e95-4e9e-4f7c-ab6b-48a17eb3c5bb" providerId="ADAL" clId="{017EB459-DC2D-F649-BDCC-C6F0687ECBFA}" dt="2025-06-20T14:26:06.629" v="9" actId="12788"/>
          <ac:spMkLst>
            <pc:docMk/>
            <pc:sldMk cId="1326418457" sldId="362"/>
            <ac:spMk id="11" creationId="{B1C98B9B-DBD4-BB47-8648-248F37C4B352}"/>
          </ac:spMkLst>
        </pc:spChg>
      </pc:sldChg>
      <pc:sldChg chg="add del">
        <pc:chgData name="Beatrice Penati" userId="ec752e95-4e9e-4f7c-ab6b-48a17eb3c5bb" providerId="ADAL" clId="{017EB459-DC2D-F649-BDCC-C6F0687ECBFA}" dt="2025-06-20T15:06:48.348" v="372" actId="2696"/>
        <pc:sldMkLst>
          <pc:docMk/>
          <pc:sldMk cId="137895326" sldId="376"/>
        </pc:sldMkLst>
      </pc:sldChg>
      <pc:sldChg chg="modSp add del mod">
        <pc:chgData name="Beatrice Penati" userId="ec752e95-4e9e-4f7c-ab6b-48a17eb3c5bb" providerId="ADAL" clId="{017EB459-DC2D-F649-BDCC-C6F0687ECBFA}" dt="2025-06-20T15:23:36.752" v="530" actId="2696"/>
        <pc:sldMkLst>
          <pc:docMk/>
          <pc:sldMk cId="3520296335" sldId="377"/>
        </pc:sldMkLst>
        <pc:picChg chg="mod">
          <ac:chgData name="Beatrice Penati" userId="ec752e95-4e9e-4f7c-ab6b-48a17eb3c5bb" providerId="ADAL" clId="{017EB459-DC2D-F649-BDCC-C6F0687ECBFA}" dt="2025-06-20T15:22:36.473" v="521"/>
          <ac:picMkLst>
            <pc:docMk/>
            <pc:sldMk cId="3520296335" sldId="377"/>
            <ac:picMk id="7" creationId="{8A86EA1A-985C-5F21-9A82-77BB918DFB51}"/>
          </ac:picMkLst>
        </pc:picChg>
        <pc:picChg chg="mod">
          <ac:chgData name="Beatrice Penati" userId="ec752e95-4e9e-4f7c-ab6b-48a17eb3c5bb" providerId="ADAL" clId="{017EB459-DC2D-F649-BDCC-C6F0687ECBFA}" dt="2025-06-20T15:22:23.545" v="520"/>
          <ac:picMkLst>
            <pc:docMk/>
            <pc:sldMk cId="3520296335" sldId="377"/>
            <ac:picMk id="8" creationId="{1EA9153F-B4E4-7293-ECF2-3D693117C559}"/>
          </ac:picMkLst>
        </pc:picChg>
        <pc:picChg chg="mod">
          <ac:chgData name="Beatrice Penati" userId="ec752e95-4e9e-4f7c-ab6b-48a17eb3c5bb" providerId="ADAL" clId="{017EB459-DC2D-F649-BDCC-C6F0687ECBFA}" dt="2025-06-20T15:22:40.448" v="522"/>
          <ac:picMkLst>
            <pc:docMk/>
            <pc:sldMk cId="3520296335" sldId="377"/>
            <ac:picMk id="10" creationId="{8149C151-7E54-E14D-6809-95CD92137159}"/>
          </ac:picMkLst>
        </pc:picChg>
        <pc:picChg chg="mod">
          <ac:chgData name="Beatrice Penati" userId="ec752e95-4e9e-4f7c-ab6b-48a17eb3c5bb" providerId="ADAL" clId="{017EB459-DC2D-F649-BDCC-C6F0687ECBFA}" dt="2025-06-20T15:22:44.378" v="523"/>
          <ac:picMkLst>
            <pc:docMk/>
            <pc:sldMk cId="3520296335" sldId="377"/>
            <ac:picMk id="14" creationId="{72D27302-A214-3F1D-1267-D82D503642F4}"/>
          </ac:picMkLst>
        </pc:picChg>
      </pc:sldChg>
      <pc:sldChg chg="delSp add del mod delAnim">
        <pc:chgData name="Beatrice Penati" userId="ec752e95-4e9e-4f7c-ab6b-48a17eb3c5bb" providerId="ADAL" clId="{017EB459-DC2D-F649-BDCC-C6F0687ECBFA}" dt="2025-06-20T15:29:30.171" v="581" actId="2696"/>
        <pc:sldMkLst>
          <pc:docMk/>
          <pc:sldMk cId="3216091393" sldId="378"/>
        </pc:sldMkLst>
        <pc:spChg chg="del">
          <ac:chgData name="Beatrice Penati" userId="ec752e95-4e9e-4f7c-ab6b-48a17eb3c5bb" providerId="ADAL" clId="{017EB459-DC2D-F649-BDCC-C6F0687ECBFA}" dt="2025-06-20T15:24:46.041" v="536" actId="21"/>
          <ac:spMkLst>
            <pc:docMk/>
            <pc:sldMk cId="3216091393" sldId="378"/>
            <ac:spMk id="5" creationId="{04E8C31B-82CD-AD1E-0B63-9B3221491790}"/>
          </ac:spMkLst>
        </pc:spChg>
        <pc:spChg chg="del">
          <ac:chgData name="Beatrice Penati" userId="ec752e95-4e9e-4f7c-ab6b-48a17eb3c5bb" providerId="ADAL" clId="{017EB459-DC2D-F649-BDCC-C6F0687ECBFA}" dt="2025-06-20T15:24:46.041" v="536" actId="21"/>
          <ac:spMkLst>
            <pc:docMk/>
            <pc:sldMk cId="3216091393" sldId="378"/>
            <ac:spMk id="11" creationId="{F2F7A493-91DE-B6C8-2626-B24CAB7AE00A}"/>
          </ac:spMkLst>
        </pc:spChg>
        <pc:spChg chg="del">
          <ac:chgData name="Beatrice Penati" userId="ec752e95-4e9e-4f7c-ab6b-48a17eb3c5bb" providerId="ADAL" clId="{017EB459-DC2D-F649-BDCC-C6F0687ECBFA}" dt="2025-06-20T15:24:46.041" v="536" actId="21"/>
          <ac:spMkLst>
            <pc:docMk/>
            <pc:sldMk cId="3216091393" sldId="378"/>
            <ac:spMk id="22" creationId="{00000000-0000-0000-0000-000000000000}"/>
          </ac:spMkLst>
        </pc:spChg>
        <pc:spChg chg="del">
          <ac:chgData name="Beatrice Penati" userId="ec752e95-4e9e-4f7c-ab6b-48a17eb3c5bb" providerId="ADAL" clId="{017EB459-DC2D-F649-BDCC-C6F0687ECBFA}" dt="2025-06-20T15:24:46.041" v="536" actId="21"/>
          <ac:spMkLst>
            <pc:docMk/>
            <pc:sldMk cId="3216091393" sldId="378"/>
            <ac:spMk id="23" creationId="{00000000-0000-0000-0000-000000000000}"/>
          </ac:spMkLst>
        </pc:spChg>
        <pc:spChg chg="del">
          <ac:chgData name="Beatrice Penati" userId="ec752e95-4e9e-4f7c-ab6b-48a17eb3c5bb" providerId="ADAL" clId="{017EB459-DC2D-F649-BDCC-C6F0687ECBFA}" dt="2025-06-20T15:24:46.041" v="536" actId="21"/>
          <ac:spMkLst>
            <pc:docMk/>
            <pc:sldMk cId="3216091393" sldId="378"/>
            <ac:spMk id="25" creationId="{00000000-0000-0000-0000-000000000000}"/>
          </ac:spMkLst>
        </pc:spChg>
        <pc:spChg chg="del">
          <ac:chgData name="Beatrice Penati" userId="ec752e95-4e9e-4f7c-ab6b-48a17eb3c5bb" providerId="ADAL" clId="{017EB459-DC2D-F649-BDCC-C6F0687ECBFA}" dt="2025-06-20T15:24:46.041" v="536" actId="21"/>
          <ac:spMkLst>
            <pc:docMk/>
            <pc:sldMk cId="3216091393" sldId="378"/>
            <ac:spMk id="26" creationId="{00000000-0000-0000-0000-000000000000}"/>
          </ac:spMkLst>
        </pc:spChg>
        <pc:spChg chg="del">
          <ac:chgData name="Beatrice Penati" userId="ec752e95-4e9e-4f7c-ab6b-48a17eb3c5bb" providerId="ADAL" clId="{017EB459-DC2D-F649-BDCC-C6F0687ECBFA}" dt="2025-06-20T15:24:46.041" v="536" actId="21"/>
          <ac:spMkLst>
            <pc:docMk/>
            <pc:sldMk cId="3216091393" sldId="378"/>
            <ac:spMk id="28" creationId="{00000000-0000-0000-0000-000000000000}"/>
          </ac:spMkLst>
        </pc:spChg>
        <pc:spChg chg="del">
          <ac:chgData name="Beatrice Penati" userId="ec752e95-4e9e-4f7c-ab6b-48a17eb3c5bb" providerId="ADAL" clId="{017EB459-DC2D-F649-BDCC-C6F0687ECBFA}" dt="2025-06-20T15:24:46.041" v="536" actId="21"/>
          <ac:spMkLst>
            <pc:docMk/>
            <pc:sldMk cId="3216091393" sldId="378"/>
            <ac:spMk id="29" creationId="{00000000-0000-0000-0000-000000000000}"/>
          </ac:spMkLst>
        </pc:spChg>
        <pc:spChg chg="del">
          <ac:chgData name="Beatrice Penati" userId="ec752e95-4e9e-4f7c-ab6b-48a17eb3c5bb" providerId="ADAL" clId="{017EB459-DC2D-F649-BDCC-C6F0687ECBFA}" dt="2025-06-20T15:24:46.041" v="536" actId="21"/>
          <ac:spMkLst>
            <pc:docMk/>
            <pc:sldMk cId="3216091393" sldId="378"/>
            <ac:spMk id="31" creationId="{00000000-0000-0000-0000-000000000000}"/>
          </ac:spMkLst>
        </pc:spChg>
        <pc:spChg chg="del">
          <ac:chgData name="Beatrice Penati" userId="ec752e95-4e9e-4f7c-ab6b-48a17eb3c5bb" providerId="ADAL" clId="{017EB459-DC2D-F649-BDCC-C6F0687ECBFA}" dt="2025-06-20T15:24:46.041" v="536" actId="21"/>
          <ac:spMkLst>
            <pc:docMk/>
            <pc:sldMk cId="3216091393" sldId="378"/>
            <ac:spMk id="33" creationId="{00000000-0000-0000-0000-000000000000}"/>
          </ac:spMkLst>
        </pc:spChg>
        <pc:picChg chg="del">
          <ac:chgData name="Beatrice Penati" userId="ec752e95-4e9e-4f7c-ab6b-48a17eb3c5bb" providerId="ADAL" clId="{017EB459-DC2D-F649-BDCC-C6F0687ECBFA}" dt="2025-06-20T15:24:22.428" v="532" actId="478"/>
          <ac:picMkLst>
            <pc:docMk/>
            <pc:sldMk cId="3216091393" sldId="378"/>
            <ac:picMk id="2" creationId="{D49E7AD6-9061-695D-6AB5-DEE2CF7E5D4E}"/>
          </ac:picMkLst>
        </pc:picChg>
      </pc:sldChg>
      <pc:sldChg chg="add del">
        <pc:chgData name="Beatrice Penati" userId="ec752e95-4e9e-4f7c-ab6b-48a17eb3c5bb" providerId="ADAL" clId="{017EB459-DC2D-F649-BDCC-C6F0687ECBFA}" dt="2025-06-20T15:31:31.548" v="598" actId="2696"/>
        <pc:sldMkLst>
          <pc:docMk/>
          <pc:sldMk cId="2238885630" sldId="379"/>
        </pc:sldMkLst>
      </pc:sldChg>
      <pc:sldChg chg="add del">
        <pc:chgData name="Beatrice Penati" userId="ec752e95-4e9e-4f7c-ab6b-48a17eb3c5bb" providerId="ADAL" clId="{017EB459-DC2D-F649-BDCC-C6F0687ECBFA}" dt="2025-06-20T15:32:46.955" v="621" actId="2696"/>
        <pc:sldMkLst>
          <pc:docMk/>
          <pc:sldMk cId="4104301005" sldId="380"/>
        </pc:sldMkLst>
      </pc:sldChg>
      <pc:sldChg chg="addSp delSp modSp add mod addAnim delAnim">
        <pc:chgData name="Beatrice Penati" userId="ec752e95-4e9e-4f7c-ab6b-48a17eb3c5bb" providerId="ADAL" clId="{017EB459-DC2D-F649-BDCC-C6F0687ECBFA}" dt="2025-06-20T15:11:30.324" v="389" actId="2711"/>
        <pc:sldMkLst>
          <pc:docMk/>
          <pc:sldMk cId="141679338" sldId="383"/>
        </pc:sldMkLst>
        <pc:spChg chg="mod">
          <ac:chgData name="Beatrice Penati" userId="ec752e95-4e9e-4f7c-ab6b-48a17eb3c5bb" providerId="ADAL" clId="{017EB459-DC2D-F649-BDCC-C6F0687ECBFA}" dt="2025-06-20T14:49:14.426" v="219" actId="1076"/>
          <ac:spMkLst>
            <pc:docMk/>
            <pc:sldMk cId="141679338" sldId="383"/>
            <ac:spMk id="2" creationId="{A5398F32-F89C-D23B-1D31-B880AC05472C}"/>
          </ac:spMkLst>
        </pc:spChg>
        <pc:spChg chg="mod">
          <ac:chgData name="Beatrice Penati" userId="ec752e95-4e9e-4f7c-ab6b-48a17eb3c5bb" providerId="ADAL" clId="{017EB459-DC2D-F649-BDCC-C6F0687ECBFA}" dt="2025-06-20T14:49:37.254" v="222" actId="1076"/>
          <ac:spMkLst>
            <pc:docMk/>
            <pc:sldMk cId="141679338" sldId="383"/>
            <ac:spMk id="3" creationId="{200CB1BE-D4E6-645C-BDF6-1D67E2BC9B65}"/>
          </ac:spMkLst>
        </pc:spChg>
        <pc:spChg chg="mod">
          <ac:chgData name="Beatrice Penati" userId="ec752e95-4e9e-4f7c-ab6b-48a17eb3c5bb" providerId="ADAL" clId="{017EB459-DC2D-F649-BDCC-C6F0687ECBFA}" dt="2025-06-20T14:51:51.378" v="232" actId="1076"/>
          <ac:spMkLst>
            <pc:docMk/>
            <pc:sldMk cId="141679338" sldId="383"/>
            <ac:spMk id="4" creationId="{DF310D3D-244B-070A-7D0A-5796F1508238}"/>
          </ac:spMkLst>
        </pc:spChg>
        <pc:spChg chg="mod">
          <ac:chgData name="Beatrice Penati" userId="ec752e95-4e9e-4f7c-ab6b-48a17eb3c5bb" providerId="ADAL" clId="{017EB459-DC2D-F649-BDCC-C6F0687ECBFA}" dt="2025-06-20T14:53:01.035" v="238" actId="1076"/>
          <ac:spMkLst>
            <pc:docMk/>
            <pc:sldMk cId="141679338" sldId="383"/>
            <ac:spMk id="5" creationId="{8A99B91A-B925-460F-74AA-9A52D8FC44D2}"/>
          </ac:spMkLst>
        </pc:spChg>
        <pc:spChg chg="mod">
          <ac:chgData name="Beatrice Penati" userId="ec752e95-4e9e-4f7c-ab6b-48a17eb3c5bb" providerId="ADAL" clId="{017EB459-DC2D-F649-BDCC-C6F0687ECBFA}" dt="2025-06-20T14:50:15.879" v="229" actId="1076"/>
          <ac:spMkLst>
            <pc:docMk/>
            <pc:sldMk cId="141679338" sldId="383"/>
            <ac:spMk id="7" creationId="{FDDE2531-5779-6AE1-DC80-CA6279F29655}"/>
          </ac:spMkLst>
        </pc:spChg>
        <pc:spChg chg="mod">
          <ac:chgData name="Beatrice Penati" userId="ec752e95-4e9e-4f7c-ab6b-48a17eb3c5bb" providerId="ADAL" clId="{017EB459-DC2D-F649-BDCC-C6F0687ECBFA}" dt="2025-06-20T14:49:21.893" v="221" actId="1076"/>
          <ac:spMkLst>
            <pc:docMk/>
            <pc:sldMk cId="141679338" sldId="383"/>
            <ac:spMk id="8" creationId="{0684EDA6-0521-83D9-3CDB-F324231DB705}"/>
          </ac:spMkLst>
        </pc:spChg>
        <pc:spChg chg="mod">
          <ac:chgData name="Beatrice Penati" userId="ec752e95-4e9e-4f7c-ab6b-48a17eb3c5bb" providerId="ADAL" clId="{017EB459-DC2D-F649-BDCC-C6F0687ECBFA}" dt="2025-06-20T14:50:20.393" v="231" actId="1076"/>
          <ac:spMkLst>
            <pc:docMk/>
            <pc:sldMk cId="141679338" sldId="383"/>
            <ac:spMk id="9" creationId="{CE6C683C-658B-540F-C338-355D40790417}"/>
          </ac:spMkLst>
        </pc:spChg>
        <pc:spChg chg="add mod">
          <ac:chgData name="Beatrice Penati" userId="ec752e95-4e9e-4f7c-ab6b-48a17eb3c5bb" providerId="ADAL" clId="{017EB459-DC2D-F649-BDCC-C6F0687ECBFA}" dt="2025-06-20T14:53:50.980" v="249" actId="12788"/>
          <ac:spMkLst>
            <pc:docMk/>
            <pc:sldMk cId="141679338" sldId="383"/>
            <ac:spMk id="10" creationId="{F3361AB3-2579-D3BE-F5F3-7171002CF1B5}"/>
          </ac:spMkLst>
        </pc:spChg>
        <pc:spChg chg="add mod">
          <ac:chgData name="Beatrice Penati" userId="ec752e95-4e9e-4f7c-ab6b-48a17eb3c5bb" providerId="ADAL" clId="{017EB459-DC2D-F649-BDCC-C6F0687ECBFA}" dt="2025-06-20T15:11:30.324" v="389" actId="2711"/>
          <ac:spMkLst>
            <pc:docMk/>
            <pc:sldMk cId="141679338" sldId="383"/>
            <ac:spMk id="11" creationId="{40B429B5-14C4-9F09-86DE-DA781900EDF3}"/>
          </ac:spMkLst>
        </pc:spChg>
        <pc:spChg chg="add del mod">
          <ac:chgData name="Beatrice Penati" userId="ec752e95-4e9e-4f7c-ab6b-48a17eb3c5bb" providerId="ADAL" clId="{017EB459-DC2D-F649-BDCC-C6F0687ECBFA}" dt="2025-06-20T14:48:33.491" v="206" actId="478"/>
          <ac:spMkLst>
            <pc:docMk/>
            <pc:sldMk cId="141679338" sldId="383"/>
            <ac:spMk id="12" creationId="{0C0A78D7-8D29-2677-018F-F9AA31E31685}"/>
          </ac:spMkLst>
        </pc:spChg>
        <pc:spChg chg="add mod">
          <ac:chgData name="Beatrice Penati" userId="ec752e95-4e9e-4f7c-ab6b-48a17eb3c5bb" providerId="ADAL" clId="{017EB459-DC2D-F649-BDCC-C6F0687ECBFA}" dt="2025-06-20T14:53:40.105" v="247" actId="12788"/>
          <ac:spMkLst>
            <pc:docMk/>
            <pc:sldMk cId="141679338" sldId="383"/>
            <ac:spMk id="13" creationId="{53634E3F-0FD0-9A7B-8F49-AEC387863D53}"/>
          </ac:spMkLst>
        </pc:spChg>
        <pc:spChg chg="add del mod">
          <ac:chgData name="Beatrice Penati" userId="ec752e95-4e9e-4f7c-ab6b-48a17eb3c5bb" providerId="ADAL" clId="{017EB459-DC2D-F649-BDCC-C6F0687ECBFA}" dt="2025-06-20T14:53:29.645" v="244"/>
          <ac:spMkLst>
            <pc:docMk/>
            <pc:sldMk cId="141679338" sldId="383"/>
            <ac:spMk id="14" creationId="{A322C3CC-B89A-DA03-347C-5BFA7E52C0A4}"/>
          </ac:spMkLst>
        </pc:spChg>
        <pc:spChg chg="del">
          <ac:chgData name="Beatrice Penati" userId="ec752e95-4e9e-4f7c-ab6b-48a17eb3c5bb" providerId="ADAL" clId="{017EB459-DC2D-F649-BDCC-C6F0687ECBFA}" dt="2025-06-20T14:48:49.795" v="209" actId="478"/>
          <ac:spMkLst>
            <pc:docMk/>
            <pc:sldMk cId="141679338" sldId="383"/>
            <ac:spMk id="31" creationId="{00000000-0000-0000-0000-000000000000}"/>
          </ac:spMkLst>
        </pc:spChg>
        <pc:spChg chg="mod">
          <ac:chgData name="Beatrice Penati" userId="ec752e95-4e9e-4f7c-ab6b-48a17eb3c5bb" providerId="ADAL" clId="{017EB459-DC2D-F649-BDCC-C6F0687ECBFA}" dt="2025-06-20T14:52:51.873" v="236" actId="1076"/>
          <ac:spMkLst>
            <pc:docMk/>
            <pc:sldMk cId="141679338" sldId="383"/>
            <ac:spMk id="34" creationId="{00000000-0000-0000-0000-000000000000}"/>
          </ac:spMkLst>
        </pc:spChg>
        <pc:spChg chg="add del">
          <ac:chgData name="Beatrice Penati" userId="ec752e95-4e9e-4f7c-ab6b-48a17eb3c5bb" providerId="ADAL" clId="{017EB459-DC2D-F649-BDCC-C6F0687ECBFA}" dt="2025-06-20T14:47:29.554" v="176" actId="478"/>
          <ac:spMkLst>
            <pc:docMk/>
            <pc:sldMk cId="141679338" sldId="383"/>
            <ac:spMk id="45" creationId="{00000000-0000-0000-0000-000000000000}"/>
          </ac:spMkLst>
        </pc:spChg>
        <pc:spChg chg="mod">
          <ac:chgData name="Beatrice Penati" userId="ec752e95-4e9e-4f7c-ab6b-48a17eb3c5bb" providerId="ADAL" clId="{017EB459-DC2D-F649-BDCC-C6F0687ECBFA}" dt="2025-06-20T14:49:49.346" v="223" actId="207"/>
          <ac:spMkLst>
            <pc:docMk/>
            <pc:sldMk cId="141679338" sldId="383"/>
            <ac:spMk id="47" creationId="{00000000-0000-0000-0000-000000000000}"/>
          </ac:spMkLst>
        </pc:spChg>
        <pc:spChg chg="mod">
          <ac:chgData name="Beatrice Penati" userId="ec752e95-4e9e-4f7c-ab6b-48a17eb3c5bb" providerId="ADAL" clId="{017EB459-DC2D-F649-BDCC-C6F0687ECBFA}" dt="2025-06-20T14:50:08.977" v="227" actId="207"/>
          <ac:spMkLst>
            <pc:docMk/>
            <pc:sldMk cId="141679338" sldId="383"/>
            <ac:spMk id="49" creationId="{00000000-0000-0000-0000-000000000000}"/>
          </ac:spMkLst>
        </pc:spChg>
        <pc:spChg chg="mod">
          <ac:chgData name="Beatrice Penati" userId="ec752e95-4e9e-4f7c-ab6b-48a17eb3c5bb" providerId="ADAL" clId="{017EB459-DC2D-F649-BDCC-C6F0687ECBFA}" dt="2025-06-20T14:50:04.493" v="226" actId="207"/>
          <ac:spMkLst>
            <pc:docMk/>
            <pc:sldMk cId="141679338" sldId="383"/>
            <ac:spMk id="51" creationId="{00000000-0000-0000-0000-000000000000}"/>
          </ac:spMkLst>
        </pc:spChg>
        <pc:spChg chg="mod">
          <ac:chgData name="Beatrice Penati" userId="ec752e95-4e9e-4f7c-ab6b-48a17eb3c5bb" providerId="ADAL" clId="{017EB459-DC2D-F649-BDCC-C6F0687ECBFA}" dt="2025-06-20T14:49:55.468" v="224" actId="207"/>
          <ac:spMkLst>
            <pc:docMk/>
            <pc:sldMk cId="141679338" sldId="383"/>
            <ac:spMk id="52" creationId="{00000000-0000-0000-0000-000000000000}"/>
          </ac:spMkLst>
        </pc:spChg>
        <pc:picChg chg="del mod">
          <ac:chgData name="Beatrice Penati" userId="ec752e95-4e9e-4f7c-ab6b-48a17eb3c5bb" providerId="ADAL" clId="{017EB459-DC2D-F649-BDCC-C6F0687ECBFA}" dt="2025-06-20T14:47:12.941" v="165" actId="478"/>
          <ac:picMkLst>
            <pc:docMk/>
            <pc:sldMk cId="141679338" sldId="383"/>
            <ac:picMk id="6" creationId="{B8489698-3F00-EC3F-F0E6-756B8055D3E3}"/>
          </ac:picMkLst>
        </pc:picChg>
      </pc:sldChg>
      <pc:sldChg chg="addSp delSp modSp add mod addAnim delAnim">
        <pc:chgData name="Beatrice Penati" userId="ec752e95-4e9e-4f7c-ab6b-48a17eb3c5bb" providerId="ADAL" clId="{017EB459-DC2D-F649-BDCC-C6F0687ECBFA}" dt="2025-06-20T15:55:35.244" v="848" actId="207"/>
        <pc:sldMkLst>
          <pc:docMk/>
          <pc:sldMk cId="505302457" sldId="385"/>
        </pc:sldMkLst>
        <pc:spChg chg="add del mod">
          <ac:chgData name="Beatrice Penati" userId="ec752e95-4e9e-4f7c-ab6b-48a17eb3c5bb" providerId="ADAL" clId="{017EB459-DC2D-F649-BDCC-C6F0687ECBFA}" dt="2025-06-20T15:38:08.475" v="739" actId="207"/>
          <ac:spMkLst>
            <pc:docMk/>
            <pc:sldMk cId="505302457" sldId="385"/>
            <ac:spMk id="3" creationId="{00000000-0000-0000-0000-000000000000}"/>
          </ac:spMkLst>
        </pc:spChg>
        <pc:spChg chg="add del mod">
          <ac:chgData name="Beatrice Penati" userId="ec752e95-4e9e-4f7c-ab6b-48a17eb3c5bb" providerId="ADAL" clId="{017EB459-DC2D-F649-BDCC-C6F0687ECBFA}" dt="2025-06-20T15:38:08.475" v="739" actId="207"/>
          <ac:spMkLst>
            <pc:docMk/>
            <pc:sldMk cId="505302457" sldId="385"/>
            <ac:spMk id="4" creationId="{00000000-0000-0000-0000-000000000000}"/>
          </ac:spMkLst>
        </pc:spChg>
        <pc:spChg chg="add mod">
          <ac:chgData name="Beatrice Penati" userId="ec752e95-4e9e-4f7c-ab6b-48a17eb3c5bb" providerId="ADAL" clId="{017EB459-DC2D-F649-BDCC-C6F0687ECBFA}" dt="2025-06-20T15:39:27.817" v="780" actId="20577"/>
          <ac:spMkLst>
            <pc:docMk/>
            <pc:sldMk cId="505302457" sldId="385"/>
            <ac:spMk id="5" creationId="{A48D4F71-5319-1AD5-E59C-E844636E7036}"/>
          </ac:spMkLst>
        </pc:spChg>
        <pc:spChg chg="add mod">
          <ac:chgData name="Beatrice Penati" userId="ec752e95-4e9e-4f7c-ab6b-48a17eb3c5bb" providerId="ADAL" clId="{017EB459-DC2D-F649-BDCC-C6F0687ECBFA}" dt="2025-06-20T15:39:57.542" v="832" actId="20577"/>
          <ac:spMkLst>
            <pc:docMk/>
            <pc:sldMk cId="505302457" sldId="385"/>
            <ac:spMk id="6" creationId="{1E7E2990-C6D7-88DA-94F7-41FAAF7792D2}"/>
          </ac:spMkLst>
        </pc:spChg>
        <pc:spChg chg="mod">
          <ac:chgData name="Beatrice Penati" userId="ec752e95-4e9e-4f7c-ab6b-48a17eb3c5bb" providerId="ADAL" clId="{017EB459-DC2D-F649-BDCC-C6F0687ECBFA}" dt="2025-06-20T15:37:52.400" v="722" actId="27636"/>
          <ac:spMkLst>
            <pc:docMk/>
            <pc:sldMk cId="505302457" sldId="385"/>
            <ac:spMk id="7" creationId="{00000000-0000-0000-0000-000000000000}"/>
          </ac:spMkLst>
        </pc:spChg>
        <pc:spChg chg="mod">
          <ac:chgData name="Beatrice Penati" userId="ec752e95-4e9e-4f7c-ab6b-48a17eb3c5bb" providerId="ADAL" clId="{017EB459-DC2D-F649-BDCC-C6F0687ECBFA}" dt="2025-06-20T15:38:45.278" v="742" actId="207"/>
          <ac:spMkLst>
            <pc:docMk/>
            <pc:sldMk cId="505302457" sldId="385"/>
            <ac:spMk id="10" creationId="{D8C6CD46-FB08-AE90-C822-350359A31B7C}"/>
          </ac:spMkLst>
        </pc:spChg>
        <pc:spChg chg="mod">
          <ac:chgData name="Beatrice Penati" userId="ec752e95-4e9e-4f7c-ab6b-48a17eb3c5bb" providerId="ADAL" clId="{017EB459-DC2D-F649-BDCC-C6F0687ECBFA}" dt="2025-06-20T15:40:08.732" v="834" actId="1076"/>
          <ac:spMkLst>
            <pc:docMk/>
            <pc:sldMk cId="505302457" sldId="385"/>
            <ac:spMk id="12" creationId="{6923C399-16BB-710F-6160-42C3A99AD655}"/>
          </ac:spMkLst>
        </pc:spChg>
        <pc:spChg chg="mod">
          <ac:chgData name="Beatrice Penati" userId="ec752e95-4e9e-4f7c-ab6b-48a17eb3c5bb" providerId="ADAL" clId="{017EB459-DC2D-F649-BDCC-C6F0687ECBFA}" dt="2025-06-20T15:39:06.297" v="745" actId="207"/>
          <ac:spMkLst>
            <pc:docMk/>
            <pc:sldMk cId="505302457" sldId="385"/>
            <ac:spMk id="13" creationId="{9ECEC5D2-C983-BA3A-F5F0-D3CEDF6F4ABB}"/>
          </ac:spMkLst>
        </pc:spChg>
        <pc:spChg chg="mod">
          <ac:chgData name="Beatrice Penati" userId="ec752e95-4e9e-4f7c-ab6b-48a17eb3c5bb" providerId="ADAL" clId="{017EB459-DC2D-F649-BDCC-C6F0687ECBFA}" dt="2025-06-20T15:40:08.732" v="834" actId="1076"/>
          <ac:spMkLst>
            <pc:docMk/>
            <pc:sldMk cId="505302457" sldId="385"/>
            <ac:spMk id="14" creationId="{3A5F1E5A-12BE-CB8B-1D00-9334648F7F3B}"/>
          </ac:spMkLst>
        </pc:spChg>
        <pc:spChg chg="mod">
          <ac:chgData name="Beatrice Penati" userId="ec752e95-4e9e-4f7c-ab6b-48a17eb3c5bb" providerId="ADAL" clId="{017EB459-DC2D-F649-BDCC-C6F0687ECBFA}" dt="2025-06-20T15:38:56.966" v="744" actId="207"/>
          <ac:spMkLst>
            <pc:docMk/>
            <pc:sldMk cId="505302457" sldId="385"/>
            <ac:spMk id="16" creationId="{7B0AF92D-480A-5067-7212-A99976D0C3BE}"/>
          </ac:spMkLst>
        </pc:spChg>
        <pc:spChg chg="mod">
          <ac:chgData name="Beatrice Penati" userId="ec752e95-4e9e-4f7c-ab6b-48a17eb3c5bb" providerId="ADAL" clId="{017EB459-DC2D-F649-BDCC-C6F0687ECBFA}" dt="2025-06-20T15:40:08.732" v="834" actId="1076"/>
          <ac:spMkLst>
            <pc:docMk/>
            <pc:sldMk cId="505302457" sldId="385"/>
            <ac:spMk id="19" creationId="{62A957B5-AF73-0A26-0B39-348D0A67B51F}"/>
          </ac:spMkLst>
        </pc:spChg>
        <pc:spChg chg="del mod">
          <ac:chgData name="Beatrice Penati" userId="ec752e95-4e9e-4f7c-ab6b-48a17eb3c5bb" providerId="ADAL" clId="{017EB459-DC2D-F649-BDCC-C6F0687ECBFA}" dt="2025-06-20T15:39:59.620" v="833" actId="478"/>
          <ac:spMkLst>
            <pc:docMk/>
            <pc:sldMk cId="505302457" sldId="385"/>
            <ac:spMk id="24" creationId="{00000000-0000-0000-0000-000000000000}"/>
          </ac:spMkLst>
        </pc:spChg>
        <pc:spChg chg="mod">
          <ac:chgData name="Beatrice Penati" userId="ec752e95-4e9e-4f7c-ab6b-48a17eb3c5bb" providerId="ADAL" clId="{017EB459-DC2D-F649-BDCC-C6F0687ECBFA}" dt="2025-06-20T15:38:18.124" v="740" actId="207"/>
          <ac:spMkLst>
            <pc:docMk/>
            <pc:sldMk cId="505302457" sldId="385"/>
            <ac:spMk id="48" creationId="{00000000-0000-0000-0000-000000000000}"/>
          </ac:spMkLst>
        </pc:spChg>
        <pc:spChg chg="mod">
          <ac:chgData name="Beatrice Penati" userId="ec752e95-4e9e-4f7c-ab6b-48a17eb3c5bb" providerId="ADAL" clId="{017EB459-DC2D-F649-BDCC-C6F0687ECBFA}" dt="2025-06-20T15:38:18.124" v="740" actId="207"/>
          <ac:spMkLst>
            <pc:docMk/>
            <pc:sldMk cId="505302457" sldId="385"/>
            <ac:spMk id="51" creationId="{00000000-0000-0000-0000-000000000000}"/>
          </ac:spMkLst>
        </pc:spChg>
        <pc:spChg chg="mod">
          <ac:chgData name="Beatrice Penati" userId="ec752e95-4e9e-4f7c-ab6b-48a17eb3c5bb" providerId="ADAL" clId="{017EB459-DC2D-F649-BDCC-C6F0687ECBFA}" dt="2025-06-20T15:40:08.732" v="834" actId="1076"/>
          <ac:spMkLst>
            <pc:docMk/>
            <pc:sldMk cId="505302457" sldId="385"/>
            <ac:spMk id="52" creationId="{00000000-0000-0000-0000-000000000000}"/>
          </ac:spMkLst>
        </pc:spChg>
        <pc:spChg chg="add del mod">
          <ac:chgData name="Beatrice Penati" userId="ec752e95-4e9e-4f7c-ab6b-48a17eb3c5bb" providerId="ADAL" clId="{017EB459-DC2D-F649-BDCC-C6F0687ECBFA}" dt="2025-06-20T15:38:08.475" v="739" actId="207"/>
          <ac:spMkLst>
            <pc:docMk/>
            <pc:sldMk cId="505302457" sldId="385"/>
            <ac:spMk id="64" creationId="{11438C0A-8EC5-008D-9430-D5758B19B226}"/>
          </ac:spMkLst>
        </pc:spChg>
        <pc:spChg chg="add del mod">
          <ac:chgData name="Beatrice Penati" userId="ec752e95-4e9e-4f7c-ab6b-48a17eb3c5bb" providerId="ADAL" clId="{017EB459-DC2D-F649-BDCC-C6F0687ECBFA}" dt="2025-06-20T15:38:08.475" v="739" actId="207"/>
          <ac:spMkLst>
            <pc:docMk/>
            <pc:sldMk cId="505302457" sldId="385"/>
            <ac:spMk id="65" creationId="{6B2DD893-2036-7E6E-A71E-B0D8EB164D37}"/>
          </ac:spMkLst>
        </pc:spChg>
        <pc:spChg chg="mod">
          <ac:chgData name="Beatrice Penati" userId="ec752e95-4e9e-4f7c-ab6b-48a17eb3c5bb" providerId="ADAL" clId="{017EB459-DC2D-F649-BDCC-C6F0687ECBFA}" dt="2025-06-20T15:40:08.732" v="834" actId="1076"/>
          <ac:spMkLst>
            <pc:docMk/>
            <pc:sldMk cId="505302457" sldId="385"/>
            <ac:spMk id="66" creationId="{CF09E6EB-2369-EFD9-8AB9-0454F681C0E3}"/>
          </ac:spMkLst>
        </pc:spChg>
        <pc:spChg chg="mod">
          <ac:chgData name="Beatrice Penati" userId="ec752e95-4e9e-4f7c-ab6b-48a17eb3c5bb" providerId="ADAL" clId="{017EB459-DC2D-F649-BDCC-C6F0687ECBFA}" dt="2025-06-20T15:40:08.732" v="834" actId="1076"/>
          <ac:spMkLst>
            <pc:docMk/>
            <pc:sldMk cId="505302457" sldId="385"/>
            <ac:spMk id="67" creationId="{E4118F22-DE8A-79B6-ABCD-4353F939C956}"/>
          </ac:spMkLst>
        </pc:spChg>
        <pc:spChg chg="mod">
          <ac:chgData name="Beatrice Penati" userId="ec752e95-4e9e-4f7c-ab6b-48a17eb3c5bb" providerId="ADAL" clId="{017EB459-DC2D-F649-BDCC-C6F0687ECBFA}" dt="2025-06-20T15:38:18.124" v="740" actId="207"/>
          <ac:spMkLst>
            <pc:docMk/>
            <pc:sldMk cId="505302457" sldId="385"/>
            <ac:spMk id="70" creationId="{B0249B6D-FA92-2C5F-A9C5-426551BC7123}"/>
          </ac:spMkLst>
        </pc:spChg>
        <pc:spChg chg="mod">
          <ac:chgData name="Beatrice Penati" userId="ec752e95-4e9e-4f7c-ab6b-48a17eb3c5bb" providerId="ADAL" clId="{017EB459-DC2D-F649-BDCC-C6F0687ECBFA}" dt="2025-06-20T15:40:08.732" v="834" actId="1076"/>
          <ac:spMkLst>
            <pc:docMk/>
            <pc:sldMk cId="505302457" sldId="385"/>
            <ac:spMk id="73" creationId="{F19975B4-E653-FF51-ADD5-534B9C64B490}"/>
          </ac:spMkLst>
        </pc:spChg>
        <pc:spChg chg="mod">
          <ac:chgData name="Beatrice Penati" userId="ec752e95-4e9e-4f7c-ab6b-48a17eb3c5bb" providerId="ADAL" clId="{017EB459-DC2D-F649-BDCC-C6F0687ECBFA}" dt="2025-06-20T15:40:08.732" v="834" actId="1076"/>
          <ac:spMkLst>
            <pc:docMk/>
            <pc:sldMk cId="505302457" sldId="385"/>
            <ac:spMk id="74" creationId="{EE9A1D64-9E50-7810-525A-3EC788363EF1}"/>
          </ac:spMkLst>
        </pc:spChg>
        <pc:spChg chg="mod">
          <ac:chgData name="Beatrice Penati" userId="ec752e95-4e9e-4f7c-ab6b-48a17eb3c5bb" providerId="ADAL" clId="{017EB459-DC2D-F649-BDCC-C6F0687ECBFA}" dt="2025-06-20T15:40:08.732" v="834" actId="1076"/>
          <ac:spMkLst>
            <pc:docMk/>
            <pc:sldMk cId="505302457" sldId="385"/>
            <ac:spMk id="75" creationId="{33D9E21B-EC03-5636-33A2-0683A2AD9EBC}"/>
          </ac:spMkLst>
        </pc:spChg>
        <pc:spChg chg="mod">
          <ac:chgData name="Beatrice Penati" userId="ec752e95-4e9e-4f7c-ab6b-48a17eb3c5bb" providerId="ADAL" clId="{017EB459-DC2D-F649-BDCC-C6F0687ECBFA}" dt="2025-06-20T15:39:06.297" v="745" actId="207"/>
          <ac:spMkLst>
            <pc:docMk/>
            <pc:sldMk cId="505302457" sldId="385"/>
            <ac:spMk id="77" creationId="{ECF08ADC-AE42-256B-B235-AD66BC28F2FD}"/>
          </ac:spMkLst>
        </pc:spChg>
        <pc:spChg chg="mod">
          <ac:chgData name="Beatrice Penati" userId="ec752e95-4e9e-4f7c-ab6b-48a17eb3c5bb" providerId="ADAL" clId="{017EB459-DC2D-F649-BDCC-C6F0687ECBFA}" dt="2025-06-20T15:39:06.297" v="745" actId="207"/>
          <ac:spMkLst>
            <pc:docMk/>
            <pc:sldMk cId="505302457" sldId="385"/>
            <ac:spMk id="83" creationId="{3D16A1B5-9369-4E3E-D01D-665BC1A1F1BC}"/>
          </ac:spMkLst>
        </pc:spChg>
        <pc:spChg chg="mod">
          <ac:chgData name="Beatrice Penati" userId="ec752e95-4e9e-4f7c-ab6b-48a17eb3c5bb" providerId="ADAL" clId="{017EB459-DC2D-F649-BDCC-C6F0687ECBFA}" dt="2025-06-20T15:38:56.966" v="744" actId="207"/>
          <ac:spMkLst>
            <pc:docMk/>
            <pc:sldMk cId="505302457" sldId="385"/>
            <ac:spMk id="86" creationId="{15836576-54BD-F38A-8D7E-43FDA2E4D8AD}"/>
          </ac:spMkLst>
        </pc:spChg>
        <pc:spChg chg="mod">
          <ac:chgData name="Beatrice Penati" userId="ec752e95-4e9e-4f7c-ab6b-48a17eb3c5bb" providerId="ADAL" clId="{017EB459-DC2D-F649-BDCC-C6F0687ECBFA}" dt="2025-06-20T15:55:31.315" v="847" actId="207"/>
          <ac:spMkLst>
            <pc:docMk/>
            <pc:sldMk cId="505302457" sldId="385"/>
            <ac:spMk id="87" creationId="{E6618C24-F190-86FE-30FF-E81852F167ED}"/>
          </ac:spMkLst>
        </pc:spChg>
        <pc:spChg chg="mod">
          <ac:chgData name="Beatrice Penati" userId="ec752e95-4e9e-4f7c-ab6b-48a17eb3c5bb" providerId="ADAL" clId="{017EB459-DC2D-F649-BDCC-C6F0687ECBFA}" dt="2025-06-20T15:55:35.244" v="848" actId="207"/>
          <ac:spMkLst>
            <pc:docMk/>
            <pc:sldMk cId="505302457" sldId="385"/>
            <ac:spMk id="89" creationId="{8FB85916-AD5C-891F-994C-351A34336A1E}"/>
          </ac:spMkLst>
        </pc:spChg>
        <pc:spChg chg="mod">
          <ac:chgData name="Beatrice Penati" userId="ec752e95-4e9e-4f7c-ab6b-48a17eb3c5bb" providerId="ADAL" clId="{017EB459-DC2D-F649-BDCC-C6F0687ECBFA}" dt="2025-06-20T15:40:08.732" v="834" actId="1076"/>
          <ac:spMkLst>
            <pc:docMk/>
            <pc:sldMk cId="505302457" sldId="385"/>
            <ac:spMk id="90" creationId="{F629937D-48FB-707B-DC4B-C7118F0FDE1C}"/>
          </ac:spMkLst>
        </pc:spChg>
        <pc:picChg chg="del">
          <ac:chgData name="Beatrice Penati" userId="ec752e95-4e9e-4f7c-ab6b-48a17eb3c5bb" providerId="ADAL" clId="{017EB459-DC2D-F649-BDCC-C6F0687ECBFA}" dt="2025-06-20T15:39:12.341" v="746" actId="478"/>
          <ac:picMkLst>
            <pc:docMk/>
            <pc:sldMk cId="505302457" sldId="385"/>
            <ac:picMk id="2" creationId="{A96B3058-D1E4-C162-A211-1501EAC3D68C}"/>
          </ac:picMkLst>
        </pc:picChg>
      </pc:sldChg>
      <pc:sldChg chg="addSp delSp modSp add mod delAnim">
        <pc:chgData name="Beatrice Penati" userId="ec752e95-4e9e-4f7c-ab6b-48a17eb3c5bb" providerId="ADAL" clId="{017EB459-DC2D-F649-BDCC-C6F0687ECBFA}" dt="2025-06-20T15:56:34.452" v="861" actId="478"/>
        <pc:sldMkLst>
          <pc:docMk/>
          <pc:sldMk cId="1476963868" sldId="386"/>
        </pc:sldMkLst>
        <pc:spChg chg="mod">
          <ac:chgData name="Beatrice Penati" userId="ec752e95-4e9e-4f7c-ab6b-48a17eb3c5bb" providerId="ADAL" clId="{017EB459-DC2D-F649-BDCC-C6F0687ECBFA}" dt="2025-06-20T15:54:31.740" v="840" actId="207"/>
          <ac:spMkLst>
            <pc:docMk/>
            <pc:sldMk cId="1476963868" sldId="386"/>
            <ac:spMk id="3" creationId="{00000000-0000-0000-0000-000000000000}"/>
          </ac:spMkLst>
        </pc:spChg>
        <pc:spChg chg="mod">
          <ac:chgData name="Beatrice Penati" userId="ec752e95-4e9e-4f7c-ab6b-48a17eb3c5bb" providerId="ADAL" clId="{017EB459-DC2D-F649-BDCC-C6F0687ECBFA}" dt="2025-06-20T15:54:31.740" v="840" actId="207"/>
          <ac:spMkLst>
            <pc:docMk/>
            <pc:sldMk cId="1476963868" sldId="386"/>
            <ac:spMk id="4" creationId="{00000000-0000-0000-0000-000000000000}"/>
          </ac:spMkLst>
        </pc:spChg>
        <pc:spChg chg="mod">
          <ac:chgData name="Beatrice Penati" userId="ec752e95-4e9e-4f7c-ab6b-48a17eb3c5bb" providerId="ADAL" clId="{017EB459-DC2D-F649-BDCC-C6F0687ECBFA}" dt="2025-06-20T15:55:55.573" v="851" actId="1076"/>
          <ac:spMkLst>
            <pc:docMk/>
            <pc:sldMk cId="1476963868" sldId="386"/>
            <ac:spMk id="5" creationId="{FCBADD57-1F21-22ED-DF13-0DBB31B8B7C9}"/>
          </ac:spMkLst>
        </pc:spChg>
        <pc:spChg chg="mod">
          <ac:chgData name="Beatrice Penati" userId="ec752e95-4e9e-4f7c-ab6b-48a17eb3c5bb" providerId="ADAL" clId="{017EB459-DC2D-F649-BDCC-C6F0687ECBFA}" dt="2025-06-20T15:54:48.385" v="842" actId="207"/>
          <ac:spMkLst>
            <pc:docMk/>
            <pc:sldMk cId="1476963868" sldId="386"/>
            <ac:spMk id="9" creationId="{CE415628-C32B-8A89-63D5-FE0C9B7F4FB8}"/>
          </ac:spMkLst>
        </pc:spChg>
        <pc:spChg chg="mod">
          <ac:chgData name="Beatrice Penati" userId="ec752e95-4e9e-4f7c-ab6b-48a17eb3c5bb" providerId="ADAL" clId="{017EB459-DC2D-F649-BDCC-C6F0687ECBFA}" dt="2025-06-20T15:54:43.440" v="841" actId="207"/>
          <ac:spMkLst>
            <pc:docMk/>
            <pc:sldMk cId="1476963868" sldId="386"/>
            <ac:spMk id="10" creationId="{D8C6CD46-FB08-AE90-C822-350359A31B7C}"/>
          </ac:spMkLst>
        </pc:spChg>
        <pc:spChg chg="mod">
          <ac:chgData name="Beatrice Penati" userId="ec752e95-4e9e-4f7c-ab6b-48a17eb3c5bb" providerId="ADAL" clId="{017EB459-DC2D-F649-BDCC-C6F0687ECBFA}" dt="2025-06-20T15:55:55.573" v="851" actId="1076"/>
          <ac:spMkLst>
            <pc:docMk/>
            <pc:sldMk cId="1476963868" sldId="386"/>
            <ac:spMk id="11" creationId="{507E29D7-52F5-EF8B-6921-0760939853F7}"/>
          </ac:spMkLst>
        </pc:spChg>
        <pc:spChg chg="mod">
          <ac:chgData name="Beatrice Penati" userId="ec752e95-4e9e-4f7c-ab6b-48a17eb3c5bb" providerId="ADAL" clId="{017EB459-DC2D-F649-BDCC-C6F0687ECBFA}" dt="2025-06-20T15:54:52.920" v="843" actId="207"/>
          <ac:spMkLst>
            <pc:docMk/>
            <pc:sldMk cId="1476963868" sldId="386"/>
            <ac:spMk id="13" creationId="{9ECEC5D2-C983-BA3A-F5F0-D3CEDF6F4ABB}"/>
          </ac:spMkLst>
        </pc:spChg>
        <pc:spChg chg="mod">
          <ac:chgData name="Beatrice Penati" userId="ec752e95-4e9e-4f7c-ab6b-48a17eb3c5bb" providerId="ADAL" clId="{017EB459-DC2D-F649-BDCC-C6F0687ECBFA}" dt="2025-06-20T15:55:55.573" v="851" actId="1076"/>
          <ac:spMkLst>
            <pc:docMk/>
            <pc:sldMk cId="1476963868" sldId="386"/>
            <ac:spMk id="14" creationId="{3A5F1E5A-12BE-CB8B-1D00-9334648F7F3B}"/>
          </ac:spMkLst>
        </pc:spChg>
        <pc:spChg chg="mod">
          <ac:chgData name="Beatrice Penati" userId="ec752e95-4e9e-4f7c-ab6b-48a17eb3c5bb" providerId="ADAL" clId="{017EB459-DC2D-F649-BDCC-C6F0687ECBFA}" dt="2025-06-20T15:54:43.440" v="841" actId="207"/>
          <ac:spMkLst>
            <pc:docMk/>
            <pc:sldMk cId="1476963868" sldId="386"/>
            <ac:spMk id="16" creationId="{7B0AF92D-480A-5067-7212-A99976D0C3BE}"/>
          </ac:spMkLst>
        </pc:spChg>
        <pc:spChg chg="mod">
          <ac:chgData name="Beatrice Penati" userId="ec752e95-4e9e-4f7c-ab6b-48a17eb3c5bb" providerId="ADAL" clId="{017EB459-DC2D-F649-BDCC-C6F0687ECBFA}" dt="2025-06-20T15:55:55.573" v="851" actId="1076"/>
          <ac:spMkLst>
            <pc:docMk/>
            <pc:sldMk cId="1476963868" sldId="386"/>
            <ac:spMk id="18" creationId="{4D4D8A9C-C6FA-A045-27F5-7B666B8EF0B6}"/>
          </ac:spMkLst>
        </pc:spChg>
        <pc:spChg chg="mod">
          <ac:chgData name="Beatrice Penati" userId="ec752e95-4e9e-4f7c-ab6b-48a17eb3c5bb" providerId="ADAL" clId="{017EB459-DC2D-F649-BDCC-C6F0687ECBFA}" dt="2025-06-20T15:55:55.573" v="851" actId="1076"/>
          <ac:spMkLst>
            <pc:docMk/>
            <pc:sldMk cId="1476963868" sldId="386"/>
            <ac:spMk id="19" creationId="{62A957B5-AF73-0A26-0B39-348D0A67B51F}"/>
          </ac:spMkLst>
        </pc:spChg>
        <pc:spChg chg="mod">
          <ac:chgData name="Beatrice Penati" userId="ec752e95-4e9e-4f7c-ab6b-48a17eb3c5bb" providerId="ADAL" clId="{017EB459-DC2D-F649-BDCC-C6F0687ECBFA}" dt="2025-06-20T15:55:55.573" v="851" actId="1076"/>
          <ac:spMkLst>
            <pc:docMk/>
            <pc:sldMk cId="1476963868" sldId="386"/>
            <ac:spMk id="20" creationId="{4FCAF157-F12C-1A70-3A9E-D5252B023823}"/>
          </ac:spMkLst>
        </pc:spChg>
        <pc:spChg chg="mod">
          <ac:chgData name="Beatrice Penati" userId="ec752e95-4e9e-4f7c-ab6b-48a17eb3c5bb" providerId="ADAL" clId="{017EB459-DC2D-F649-BDCC-C6F0687ECBFA}" dt="2025-06-20T15:55:55.573" v="851" actId="1076"/>
          <ac:spMkLst>
            <pc:docMk/>
            <pc:sldMk cId="1476963868" sldId="386"/>
            <ac:spMk id="21" creationId="{0C0EAFAB-9E2A-85B8-A457-92D3B27E8C51}"/>
          </ac:spMkLst>
        </pc:spChg>
        <pc:spChg chg="mod">
          <ac:chgData name="Beatrice Penati" userId="ec752e95-4e9e-4f7c-ab6b-48a17eb3c5bb" providerId="ADAL" clId="{017EB459-DC2D-F649-BDCC-C6F0687ECBFA}" dt="2025-06-20T15:55:55.573" v="851" actId="1076"/>
          <ac:spMkLst>
            <pc:docMk/>
            <pc:sldMk cId="1476963868" sldId="386"/>
            <ac:spMk id="22" creationId="{87A83FA7-C142-0BC7-F31A-F2F2046D8ACE}"/>
          </ac:spMkLst>
        </pc:spChg>
        <pc:spChg chg="del">
          <ac:chgData name="Beatrice Penati" userId="ec752e95-4e9e-4f7c-ab6b-48a17eb3c5bb" providerId="ADAL" clId="{017EB459-DC2D-F649-BDCC-C6F0687ECBFA}" dt="2025-06-20T15:55:49.448" v="850" actId="478"/>
          <ac:spMkLst>
            <pc:docMk/>
            <pc:sldMk cId="1476963868" sldId="386"/>
            <ac:spMk id="24" creationId="{00000000-0000-0000-0000-000000000000}"/>
          </ac:spMkLst>
        </pc:spChg>
        <pc:spChg chg="add del mod">
          <ac:chgData name="Beatrice Penati" userId="ec752e95-4e9e-4f7c-ab6b-48a17eb3c5bb" providerId="ADAL" clId="{017EB459-DC2D-F649-BDCC-C6F0687ECBFA}" dt="2025-06-20T15:53:35.701" v="837"/>
          <ac:spMkLst>
            <pc:docMk/>
            <pc:sldMk cId="1476963868" sldId="386"/>
            <ac:spMk id="25" creationId="{B8515366-C29F-145F-A4EE-0A5CF4AABAA4}"/>
          </ac:spMkLst>
        </pc:spChg>
        <pc:spChg chg="add mod">
          <ac:chgData name="Beatrice Penati" userId="ec752e95-4e9e-4f7c-ab6b-48a17eb3c5bb" providerId="ADAL" clId="{017EB459-DC2D-F649-BDCC-C6F0687ECBFA}" dt="2025-06-20T15:55:45.370" v="849"/>
          <ac:spMkLst>
            <pc:docMk/>
            <pc:sldMk cId="1476963868" sldId="386"/>
            <ac:spMk id="26" creationId="{3164C075-5167-842D-9C0E-F64AADF4A0F3}"/>
          </ac:spMkLst>
        </pc:spChg>
        <pc:spChg chg="add mod">
          <ac:chgData name="Beatrice Penati" userId="ec752e95-4e9e-4f7c-ab6b-48a17eb3c5bb" providerId="ADAL" clId="{017EB459-DC2D-F649-BDCC-C6F0687ECBFA}" dt="2025-06-20T15:55:45.370" v="849"/>
          <ac:spMkLst>
            <pc:docMk/>
            <pc:sldMk cId="1476963868" sldId="386"/>
            <ac:spMk id="27" creationId="{A30C64F9-979E-B624-5811-981A372F3F35}"/>
          </ac:spMkLst>
        </pc:spChg>
        <pc:spChg chg="mod">
          <ac:chgData name="Beatrice Penati" userId="ec752e95-4e9e-4f7c-ab6b-48a17eb3c5bb" providerId="ADAL" clId="{017EB459-DC2D-F649-BDCC-C6F0687ECBFA}" dt="2025-06-20T15:53:54.917" v="838" actId="207"/>
          <ac:spMkLst>
            <pc:docMk/>
            <pc:sldMk cId="1476963868" sldId="386"/>
            <ac:spMk id="48" creationId="{00000000-0000-0000-0000-000000000000}"/>
          </ac:spMkLst>
        </pc:spChg>
        <pc:spChg chg="mod">
          <ac:chgData name="Beatrice Penati" userId="ec752e95-4e9e-4f7c-ab6b-48a17eb3c5bb" providerId="ADAL" clId="{017EB459-DC2D-F649-BDCC-C6F0687ECBFA}" dt="2025-06-20T15:53:54.917" v="838" actId="207"/>
          <ac:spMkLst>
            <pc:docMk/>
            <pc:sldMk cId="1476963868" sldId="386"/>
            <ac:spMk id="51" creationId="{00000000-0000-0000-0000-000000000000}"/>
          </ac:spMkLst>
        </pc:spChg>
        <pc:spChg chg="mod">
          <ac:chgData name="Beatrice Penati" userId="ec752e95-4e9e-4f7c-ab6b-48a17eb3c5bb" providerId="ADAL" clId="{017EB459-DC2D-F649-BDCC-C6F0687ECBFA}" dt="2025-06-20T15:55:55.573" v="851" actId="1076"/>
          <ac:spMkLst>
            <pc:docMk/>
            <pc:sldMk cId="1476963868" sldId="386"/>
            <ac:spMk id="53" creationId="{00000000-0000-0000-0000-000000000000}"/>
          </ac:spMkLst>
        </pc:spChg>
        <pc:spChg chg="mod">
          <ac:chgData name="Beatrice Penati" userId="ec752e95-4e9e-4f7c-ab6b-48a17eb3c5bb" providerId="ADAL" clId="{017EB459-DC2D-F649-BDCC-C6F0687ECBFA}" dt="2025-06-20T15:54:31.740" v="840" actId="207"/>
          <ac:spMkLst>
            <pc:docMk/>
            <pc:sldMk cId="1476963868" sldId="386"/>
            <ac:spMk id="64" creationId="{11438C0A-8EC5-008D-9430-D5758B19B226}"/>
          </ac:spMkLst>
        </pc:spChg>
        <pc:spChg chg="mod">
          <ac:chgData name="Beatrice Penati" userId="ec752e95-4e9e-4f7c-ab6b-48a17eb3c5bb" providerId="ADAL" clId="{017EB459-DC2D-F649-BDCC-C6F0687ECBFA}" dt="2025-06-20T15:55:55.573" v="851" actId="1076"/>
          <ac:spMkLst>
            <pc:docMk/>
            <pc:sldMk cId="1476963868" sldId="386"/>
            <ac:spMk id="65" creationId="{6B2DD893-2036-7E6E-A71E-B0D8EB164D37}"/>
          </ac:spMkLst>
        </pc:spChg>
        <pc:spChg chg="mod">
          <ac:chgData name="Beatrice Penati" userId="ec752e95-4e9e-4f7c-ab6b-48a17eb3c5bb" providerId="ADAL" clId="{017EB459-DC2D-F649-BDCC-C6F0687ECBFA}" dt="2025-06-20T15:54:02.434" v="839" actId="207"/>
          <ac:spMkLst>
            <pc:docMk/>
            <pc:sldMk cId="1476963868" sldId="386"/>
            <ac:spMk id="67" creationId="{E4118F22-DE8A-79B6-ABCD-4353F939C956}"/>
          </ac:spMkLst>
        </pc:spChg>
        <pc:spChg chg="mod">
          <ac:chgData name="Beatrice Penati" userId="ec752e95-4e9e-4f7c-ab6b-48a17eb3c5bb" providerId="ADAL" clId="{017EB459-DC2D-F649-BDCC-C6F0687ECBFA}" dt="2025-06-20T15:54:02.434" v="839" actId="207"/>
          <ac:spMkLst>
            <pc:docMk/>
            <pc:sldMk cId="1476963868" sldId="386"/>
            <ac:spMk id="70" creationId="{B0249B6D-FA92-2C5F-A9C5-426551BC7123}"/>
          </ac:spMkLst>
        </pc:spChg>
        <pc:spChg chg="mod">
          <ac:chgData name="Beatrice Penati" userId="ec752e95-4e9e-4f7c-ab6b-48a17eb3c5bb" providerId="ADAL" clId="{017EB459-DC2D-F649-BDCC-C6F0687ECBFA}" dt="2025-06-20T15:54:57.463" v="844" actId="207"/>
          <ac:spMkLst>
            <pc:docMk/>
            <pc:sldMk cId="1476963868" sldId="386"/>
            <ac:spMk id="77" creationId="{ECF08ADC-AE42-256B-B235-AD66BC28F2FD}"/>
          </ac:spMkLst>
        </pc:spChg>
        <pc:spChg chg="mod">
          <ac:chgData name="Beatrice Penati" userId="ec752e95-4e9e-4f7c-ab6b-48a17eb3c5bb" providerId="ADAL" clId="{017EB459-DC2D-F649-BDCC-C6F0687ECBFA}" dt="2025-06-20T15:54:48.385" v="842" actId="207"/>
          <ac:spMkLst>
            <pc:docMk/>
            <pc:sldMk cId="1476963868" sldId="386"/>
            <ac:spMk id="80" creationId="{C8CC48F1-5931-DB64-4D7E-DE131A1766C1}"/>
          </ac:spMkLst>
        </pc:spChg>
        <pc:spChg chg="mod">
          <ac:chgData name="Beatrice Penati" userId="ec752e95-4e9e-4f7c-ab6b-48a17eb3c5bb" providerId="ADAL" clId="{017EB459-DC2D-F649-BDCC-C6F0687ECBFA}" dt="2025-06-20T15:54:57.463" v="844" actId="207"/>
          <ac:spMkLst>
            <pc:docMk/>
            <pc:sldMk cId="1476963868" sldId="386"/>
            <ac:spMk id="83" creationId="{3D16A1B5-9369-4E3E-D01D-665BC1A1F1BC}"/>
          </ac:spMkLst>
        </pc:spChg>
        <pc:picChg chg="del">
          <ac:chgData name="Beatrice Penati" userId="ec752e95-4e9e-4f7c-ab6b-48a17eb3c5bb" providerId="ADAL" clId="{017EB459-DC2D-F649-BDCC-C6F0687ECBFA}" dt="2025-06-20T15:56:34.452" v="861" actId="478"/>
          <ac:picMkLst>
            <pc:docMk/>
            <pc:sldMk cId="1476963868" sldId="386"/>
            <ac:picMk id="2" creationId="{A96B3058-D1E4-C162-A211-1501EAC3D68C}"/>
          </ac:picMkLst>
        </pc:picChg>
      </pc:sldChg>
      <pc:sldChg chg="addSp delSp modSp add mod delAnim">
        <pc:chgData name="Beatrice Penati" userId="ec752e95-4e9e-4f7c-ab6b-48a17eb3c5bb" providerId="ADAL" clId="{017EB459-DC2D-F649-BDCC-C6F0687ECBFA}" dt="2025-06-20T15:56:31.966" v="860" actId="478"/>
        <pc:sldMkLst>
          <pc:docMk/>
          <pc:sldMk cId="2785861302" sldId="387"/>
        </pc:sldMkLst>
        <pc:spChg chg="mod">
          <ac:chgData name="Beatrice Penati" userId="ec752e95-4e9e-4f7c-ab6b-48a17eb3c5bb" providerId="ADAL" clId="{017EB459-DC2D-F649-BDCC-C6F0687ECBFA}" dt="2025-06-20T15:56:04.285" v="852" actId="207"/>
          <ac:spMkLst>
            <pc:docMk/>
            <pc:sldMk cId="2785861302" sldId="387"/>
            <ac:spMk id="3" creationId="{00000000-0000-0000-0000-000000000000}"/>
          </ac:spMkLst>
        </pc:spChg>
        <pc:spChg chg="add mod">
          <ac:chgData name="Beatrice Penati" userId="ec752e95-4e9e-4f7c-ab6b-48a17eb3c5bb" providerId="ADAL" clId="{017EB459-DC2D-F649-BDCC-C6F0687ECBFA}" dt="2025-06-20T15:56:25.438" v="858"/>
          <ac:spMkLst>
            <pc:docMk/>
            <pc:sldMk cId="2785861302" sldId="387"/>
            <ac:spMk id="4" creationId="{1B83FBE7-F8C8-6234-149A-8CA2FA9D3F8B}"/>
          </ac:spMkLst>
        </pc:spChg>
        <pc:spChg chg="add mod">
          <ac:chgData name="Beatrice Penati" userId="ec752e95-4e9e-4f7c-ab6b-48a17eb3c5bb" providerId="ADAL" clId="{017EB459-DC2D-F649-BDCC-C6F0687ECBFA}" dt="2025-06-20T15:56:25.438" v="858"/>
          <ac:spMkLst>
            <pc:docMk/>
            <pc:sldMk cId="2785861302" sldId="387"/>
            <ac:spMk id="5" creationId="{B6D50095-07E8-6049-2B44-B1160A642E31}"/>
          </ac:spMkLst>
        </pc:spChg>
        <pc:spChg chg="mod">
          <ac:chgData name="Beatrice Penati" userId="ec752e95-4e9e-4f7c-ab6b-48a17eb3c5bb" providerId="ADAL" clId="{017EB459-DC2D-F649-BDCC-C6F0687ECBFA}" dt="2025-06-20T15:56:30.239" v="859" actId="1076"/>
          <ac:spMkLst>
            <pc:docMk/>
            <pc:sldMk cId="2785861302" sldId="387"/>
            <ac:spMk id="7" creationId="{00000000-0000-0000-0000-000000000000}"/>
          </ac:spMkLst>
        </pc:spChg>
        <pc:spChg chg="mod">
          <ac:chgData name="Beatrice Penati" userId="ec752e95-4e9e-4f7c-ab6b-48a17eb3c5bb" providerId="ADAL" clId="{017EB459-DC2D-F649-BDCC-C6F0687ECBFA}" dt="2025-06-20T15:56:30.239" v="859" actId="1076"/>
          <ac:spMkLst>
            <pc:docMk/>
            <pc:sldMk cId="2785861302" sldId="387"/>
            <ac:spMk id="8" creationId="{86EDDF61-A630-76B2-0DCE-B856316EE708}"/>
          </ac:spMkLst>
        </pc:spChg>
        <pc:spChg chg="mod">
          <ac:chgData name="Beatrice Penati" userId="ec752e95-4e9e-4f7c-ab6b-48a17eb3c5bb" providerId="ADAL" clId="{017EB459-DC2D-F649-BDCC-C6F0687ECBFA}" dt="2025-06-20T15:56:21.062" v="856" actId="207"/>
          <ac:spMkLst>
            <pc:docMk/>
            <pc:sldMk cId="2785861302" sldId="387"/>
            <ac:spMk id="10" creationId="{D8C6CD46-FB08-AE90-C822-350359A31B7C}"/>
          </ac:spMkLst>
        </pc:spChg>
        <pc:spChg chg="mod">
          <ac:chgData name="Beatrice Penati" userId="ec752e95-4e9e-4f7c-ab6b-48a17eb3c5bb" providerId="ADAL" clId="{017EB459-DC2D-F649-BDCC-C6F0687ECBFA}" dt="2025-06-20T15:56:30.239" v="859" actId="1076"/>
          <ac:spMkLst>
            <pc:docMk/>
            <pc:sldMk cId="2785861302" sldId="387"/>
            <ac:spMk id="11" creationId="{507E29D7-52F5-EF8B-6921-0760939853F7}"/>
          </ac:spMkLst>
        </pc:spChg>
        <pc:spChg chg="mod">
          <ac:chgData name="Beatrice Penati" userId="ec752e95-4e9e-4f7c-ab6b-48a17eb3c5bb" providerId="ADAL" clId="{017EB459-DC2D-F649-BDCC-C6F0687ECBFA}" dt="2025-06-20T15:56:21.062" v="856" actId="207"/>
          <ac:spMkLst>
            <pc:docMk/>
            <pc:sldMk cId="2785861302" sldId="387"/>
            <ac:spMk id="13" creationId="{9ECEC5D2-C983-BA3A-F5F0-D3CEDF6F4ABB}"/>
          </ac:spMkLst>
        </pc:spChg>
        <pc:spChg chg="mod">
          <ac:chgData name="Beatrice Penati" userId="ec752e95-4e9e-4f7c-ab6b-48a17eb3c5bb" providerId="ADAL" clId="{017EB459-DC2D-F649-BDCC-C6F0687ECBFA}" dt="2025-06-20T15:56:04.285" v="852" actId="207"/>
          <ac:spMkLst>
            <pc:docMk/>
            <pc:sldMk cId="2785861302" sldId="387"/>
            <ac:spMk id="20" creationId="{C8DBAA07-2357-6BDB-78B4-90C7FC311FD4}"/>
          </ac:spMkLst>
        </pc:spChg>
        <pc:spChg chg="mod">
          <ac:chgData name="Beatrice Penati" userId="ec752e95-4e9e-4f7c-ab6b-48a17eb3c5bb" providerId="ADAL" clId="{017EB459-DC2D-F649-BDCC-C6F0687ECBFA}" dt="2025-06-20T15:56:09.185" v="853" actId="207"/>
          <ac:spMkLst>
            <pc:docMk/>
            <pc:sldMk cId="2785861302" sldId="387"/>
            <ac:spMk id="22" creationId="{B8B91808-3D48-2824-14D1-66C2946FEA8A}"/>
          </ac:spMkLst>
        </pc:spChg>
        <pc:spChg chg="mod">
          <ac:chgData name="Beatrice Penati" userId="ec752e95-4e9e-4f7c-ab6b-48a17eb3c5bb" providerId="ADAL" clId="{017EB459-DC2D-F649-BDCC-C6F0687ECBFA}" dt="2025-06-20T15:56:30.239" v="859" actId="1076"/>
          <ac:spMkLst>
            <pc:docMk/>
            <pc:sldMk cId="2785861302" sldId="387"/>
            <ac:spMk id="23" creationId="{A70DBB95-713C-EE8B-A893-A84DFC7D15D9}"/>
          </ac:spMkLst>
        </pc:spChg>
        <pc:spChg chg="del">
          <ac:chgData name="Beatrice Penati" userId="ec752e95-4e9e-4f7c-ab6b-48a17eb3c5bb" providerId="ADAL" clId="{017EB459-DC2D-F649-BDCC-C6F0687ECBFA}" dt="2025-06-20T15:56:24.602" v="857" actId="478"/>
          <ac:spMkLst>
            <pc:docMk/>
            <pc:sldMk cId="2785861302" sldId="387"/>
            <ac:spMk id="24" creationId="{00000000-0000-0000-0000-000000000000}"/>
          </ac:spMkLst>
        </pc:spChg>
        <pc:spChg chg="mod">
          <ac:chgData name="Beatrice Penati" userId="ec752e95-4e9e-4f7c-ab6b-48a17eb3c5bb" providerId="ADAL" clId="{017EB459-DC2D-F649-BDCC-C6F0687ECBFA}" dt="2025-06-20T15:56:30.239" v="859" actId="1076"/>
          <ac:spMkLst>
            <pc:docMk/>
            <pc:sldMk cId="2785861302" sldId="387"/>
            <ac:spMk id="25" creationId="{E9E620B1-BF9D-DB54-77A4-202CB696F699}"/>
          </ac:spMkLst>
        </pc:spChg>
        <pc:spChg chg="mod">
          <ac:chgData name="Beatrice Penati" userId="ec752e95-4e9e-4f7c-ab6b-48a17eb3c5bb" providerId="ADAL" clId="{017EB459-DC2D-F649-BDCC-C6F0687ECBFA}" dt="2025-06-20T15:56:21.062" v="856" actId="207"/>
          <ac:spMkLst>
            <pc:docMk/>
            <pc:sldMk cId="2785861302" sldId="387"/>
            <ac:spMk id="27" creationId="{4AAACA16-37AC-AC6A-D383-226F6B84C5AF}"/>
          </ac:spMkLst>
        </pc:spChg>
        <pc:spChg chg="mod">
          <ac:chgData name="Beatrice Penati" userId="ec752e95-4e9e-4f7c-ab6b-48a17eb3c5bb" providerId="ADAL" clId="{017EB459-DC2D-F649-BDCC-C6F0687ECBFA}" dt="2025-06-20T15:56:30.239" v="859" actId="1076"/>
          <ac:spMkLst>
            <pc:docMk/>
            <pc:sldMk cId="2785861302" sldId="387"/>
            <ac:spMk id="28" creationId="{0472121F-380A-0003-378C-A158D1F3BC8D}"/>
          </ac:spMkLst>
        </pc:spChg>
        <pc:spChg chg="mod">
          <ac:chgData name="Beatrice Penati" userId="ec752e95-4e9e-4f7c-ab6b-48a17eb3c5bb" providerId="ADAL" clId="{017EB459-DC2D-F649-BDCC-C6F0687ECBFA}" dt="2025-06-20T15:56:21.062" v="856" actId="207"/>
          <ac:spMkLst>
            <pc:docMk/>
            <pc:sldMk cId="2785861302" sldId="387"/>
            <ac:spMk id="30" creationId="{2C9103C9-42E5-3D4C-C6DB-6BE15216B6C4}"/>
          </ac:spMkLst>
        </pc:spChg>
        <pc:spChg chg="mod">
          <ac:chgData name="Beatrice Penati" userId="ec752e95-4e9e-4f7c-ab6b-48a17eb3c5bb" providerId="ADAL" clId="{017EB459-DC2D-F649-BDCC-C6F0687ECBFA}" dt="2025-06-20T15:56:12.723" v="854" actId="207"/>
          <ac:spMkLst>
            <pc:docMk/>
            <pc:sldMk cId="2785861302" sldId="387"/>
            <ac:spMk id="31" creationId="{37B10329-621E-E611-BA65-00C78CC448E2}"/>
          </ac:spMkLst>
        </pc:spChg>
        <pc:spChg chg="mod">
          <ac:chgData name="Beatrice Penati" userId="ec752e95-4e9e-4f7c-ab6b-48a17eb3c5bb" providerId="ADAL" clId="{017EB459-DC2D-F649-BDCC-C6F0687ECBFA}" dt="2025-06-20T15:56:30.239" v="859" actId="1076"/>
          <ac:spMkLst>
            <pc:docMk/>
            <pc:sldMk cId="2785861302" sldId="387"/>
            <ac:spMk id="32" creationId="{6CECA893-8027-482D-C4D9-10B85E52A259}"/>
          </ac:spMkLst>
        </pc:spChg>
        <pc:spChg chg="mod">
          <ac:chgData name="Beatrice Penati" userId="ec752e95-4e9e-4f7c-ab6b-48a17eb3c5bb" providerId="ADAL" clId="{017EB459-DC2D-F649-BDCC-C6F0687ECBFA}" dt="2025-06-20T15:56:16.272" v="855" actId="207"/>
          <ac:spMkLst>
            <pc:docMk/>
            <pc:sldMk cId="2785861302" sldId="387"/>
            <ac:spMk id="33" creationId="{21B91E31-3DE6-EB4A-4D35-4E748D586BA1}"/>
          </ac:spMkLst>
        </pc:spChg>
        <pc:spChg chg="mod">
          <ac:chgData name="Beatrice Penati" userId="ec752e95-4e9e-4f7c-ab6b-48a17eb3c5bb" providerId="ADAL" clId="{017EB459-DC2D-F649-BDCC-C6F0687ECBFA}" dt="2025-06-20T15:56:30.239" v="859" actId="1076"/>
          <ac:spMkLst>
            <pc:docMk/>
            <pc:sldMk cId="2785861302" sldId="387"/>
            <ac:spMk id="34" creationId="{5EEBA513-9962-0D5C-2326-F12514ED30BF}"/>
          </ac:spMkLst>
        </pc:spChg>
        <pc:spChg chg="mod">
          <ac:chgData name="Beatrice Penati" userId="ec752e95-4e9e-4f7c-ab6b-48a17eb3c5bb" providerId="ADAL" clId="{017EB459-DC2D-F649-BDCC-C6F0687ECBFA}" dt="2025-06-20T15:56:30.239" v="859" actId="1076"/>
          <ac:spMkLst>
            <pc:docMk/>
            <pc:sldMk cId="2785861302" sldId="387"/>
            <ac:spMk id="48" creationId="{00000000-0000-0000-0000-000000000000}"/>
          </ac:spMkLst>
        </pc:spChg>
        <pc:spChg chg="mod">
          <ac:chgData name="Beatrice Penati" userId="ec752e95-4e9e-4f7c-ab6b-48a17eb3c5bb" providerId="ADAL" clId="{017EB459-DC2D-F649-BDCC-C6F0687ECBFA}" dt="2025-06-20T15:56:30.239" v="859" actId="1076"/>
          <ac:spMkLst>
            <pc:docMk/>
            <pc:sldMk cId="2785861302" sldId="387"/>
            <ac:spMk id="49" creationId="{00000000-0000-0000-0000-000000000000}"/>
          </ac:spMkLst>
        </pc:spChg>
        <pc:picChg chg="del">
          <ac:chgData name="Beatrice Penati" userId="ec752e95-4e9e-4f7c-ab6b-48a17eb3c5bb" providerId="ADAL" clId="{017EB459-DC2D-F649-BDCC-C6F0687ECBFA}" dt="2025-06-20T15:56:31.966" v="860" actId="478"/>
          <ac:picMkLst>
            <pc:docMk/>
            <pc:sldMk cId="2785861302" sldId="387"/>
            <ac:picMk id="2" creationId="{A96B3058-D1E4-C162-A211-1501EAC3D68C}"/>
          </ac:picMkLst>
        </pc:picChg>
      </pc:sldChg>
      <pc:sldChg chg="addSp delSp modSp add mod">
        <pc:chgData name="Beatrice Penati" userId="ec752e95-4e9e-4f7c-ab6b-48a17eb3c5bb" providerId="ADAL" clId="{017EB459-DC2D-F649-BDCC-C6F0687ECBFA}" dt="2025-06-20T15:58:12.868" v="962" actId="1076"/>
        <pc:sldMkLst>
          <pc:docMk/>
          <pc:sldMk cId="2408292242" sldId="391"/>
        </pc:sldMkLst>
        <pc:spChg chg="add mod">
          <ac:chgData name="Beatrice Penati" userId="ec752e95-4e9e-4f7c-ab6b-48a17eb3c5bb" providerId="ADAL" clId="{017EB459-DC2D-F649-BDCC-C6F0687ECBFA}" dt="2025-06-20T15:57:23.953" v="893" actId="20577"/>
          <ac:spMkLst>
            <pc:docMk/>
            <pc:sldMk cId="2408292242" sldId="391"/>
            <ac:spMk id="3" creationId="{C595876B-5C80-A632-5AE5-1ED77CC08C59}"/>
          </ac:spMkLst>
        </pc:spChg>
        <pc:spChg chg="add mod">
          <ac:chgData name="Beatrice Penati" userId="ec752e95-4e9e-4f7c-ab6b-48a17eb3c5bb" providerId="ADAL" clId="{017EB459-DC2D-F649-BDCC-C6F0687ECBFA}" dt="2025-06-20T15:57:51.311" v="954" actId="20577"/>
          <ac:spMkLst>
            <pc:docMk/>
            <pc:sldMk cId="2408292242" sldId="391"/>
            <ac:spMk id="4" creationId="{C8A68729-E4AF-82D7-E596-E51DAC4D4D89}"/>
          </ac:spMkLst>
        </pc:spChg>
        <pc:spChg chg="del mod">
          <ac:chgData name="Beatrice Penati" userId="ec752e95-4e9e-4f7c-ab6b-48a17eb3c5bb" providerId="ADAL" clId="{017EB459-DC2D-F649-BDCC-C6F0687ECBFA}" dt="2025-06-20T15:57:53.376" v="955" actId="478"/>
          <ac:spMkLst>
            <pc:docMk/>
            <pc:sldMk cId="2408292242" sldId="391"/>
            <ac:spMk id="24" creationId="{00000000-0000-0000-0000-000000000000}"/>
          </ac:spMkLst>
        </pc:spChg>
        <pc:picChg chg="del">
          <ac:chgData name="Beatrice Penati" userId="ec752e95-4e9e-4f7c-ab6b-48a17eb3c5bb" providerId="ADAL" clId="{017EB459-DC2D-F649-BDCC-C6F0687ECBFA}" dt="2025-06-20T15:57:10.833" v="863" actId="478"/>
          <ac:picMkLst>
            <pc:docMk/>
            <pc:sldMk cId="2408292242" sldId="391"/>
            <ac:picMk id="2" creationId="{A96B3058-D1E4-C162-A211-1501EAC3D68C}"/>
          </ac:picMkLst>
        </pc:picChg>
        <pc:picChg chg="mod">
          <ac:chgData name="Beatrice Penati" userId="ec752e95-4e9e-4f7c-ab6b-48a17eb3c5bb" providerId="ADAL" clId="{017EB459-DC2D-F649-BDCC-C6F0687ECBFA}" dt="2025-06-20T15:58:12.868" v="962" actId="1076"/>
          <ac:picMkLst>
            <pc:docMk/>
            <pc:sldMk cId="2408292242" sldId="391"/>
            <ac:picMk id="6" creationId="{D38D74CC-F63A-3B00-CBEF-A0C81DDE812A}"/>
          </ac:picMkLst>
        </pc:picChg>
      </pc:sldChg>
      <pc:sldChg chg="addSp delSp modSp mod">
        <pc:chgData name="Beatrice Penati" userId="ec752e95-4e9e-4f7c-ab6b-48a17eb3c5bb" providerId="ADAL" clId="{017EB459-DC2D-F649-BDCC-C6F0687ECBFA}" dt="2025-06-20T15:59:10.914" v="970" actId="1076"/>
        <pc:sldMkLst>
          <pc:docMk/>
          <pc:sldMk cId="2362189922" sldId="433"/>
        </pc:sldMkLst>
        <pc:picChg chg="add mod">
          <ac:chgData name="Beatrice Penati" userId="ec752e95-4e9e-4f7c-ab6b-48a17eb3c5bb" providerId="ADAL" clId="{017EB459-DC2D-F649-BDCC-C6F0687ECBFA}" dt="2025-06-20T15:59:10.914" v="970" actId="1076"/>
          <ac:picMkLst>
            <pc:docMk/>
            <pc:sldMk cId="2362189922" sldId="433"/>
            <ac:picMk id="2" creationId="{F7DFAD68-96E3-B653-D16C-8046B3B12EB9}"/>
          </ac:picMkLst>
        </pc:picChg>
        <pc:picChg chg="del">
          <ac:chgData name="Beatrice Penati" userId="ec752e95-4e9e-4f7c-ab6b-48a17eb3c5bb" providerId="ADAL" clId="{017EB459-DC2D-F649-BDCC-C6F0687ECBFA}" dt="2025-06-20T15:58:46.005" v="967" actId="478"/>
          <ac:picMkLst>
            <pc:docMk/>
            <pc:sldMk cId="2362189922" sldId="433"/>
            <ac:picMk id="3" creationId="{44352D98-BD43-F0E8-3EC7-429744A52A12}"/>
          </ac:picMkLst>
        </pc:picChg>
      </pc:sldChg>
      <pc:sldChg chg="addSp delSp modSp mod">
        <pc:chgData name="Beatrice Penati" userId="ec752e95-4e9e-4f7c-ab6b-48a17eb3c5bb" providerId="ADAL" clId="{017EB459-DC2D-F649-BDCC-C6F0687ECBFA}" dt="2025-06-20T14:54:48.028" v="252"/>
        <pc:sldMkLst>
          <pc:docMk/>
          <pc:sldMk cId="1223477042" sldId="4283"/>
        </pc:sldMkLst>
        <pc:spChg chg="add del mod">
          <ac:chgData name="Beatrice Penati" userId="ec752e95-4e9e-4f7c-ab6b-48a17eb3c5bb" providerId="ADAL" clId="{017EB459-DC2D-F649-BDCC-C6F0687ECBFA}" dt="2025-06-20T14:54:48.028" v="252"/>
          <ac:spMkLst>
            <pc:docMk/>
            <pc:sldMk cId="1223477042" sldId="4283"/>
            <ac:spMk id="4" creationId="{2760B8CE-E423-DA7A-B3D0-35E788AF2356}"/>
          </ac:spMkLst>
        </pc:spChg>
      </pc:sldChg>
      <pc:sldChg chg="addSp delSp modSp mod">
        <pc:chgData name="Beatrice Penati" userId="ec752e95-4e9e-4f7c-ab6b-48a17eb3c5bb" providerId="ADAL" clId="{017EB459-DC2D-F649-BDCC-C6F0687ECBFA}" dt="2025-06-20T15:01:01.735" v="310" actId="478"/>
        <pc:sldMkLst>
          <pc:docMk/>
          <pc:sldMk cId="1666157223" sldId="4294"/>
        </pc:sldMkLst>
        <pc:spChg chg="add mod">
          <ac:chgData name="Beatrice Penati" userId="ec752e95-4e9e-4f7c-ab6b-48a17eb3c5bb" providerId="ADAL" clId="{017EB459-DC2D-F649-BDCC-C6F0687ECBFA}" dt="2025-06-20T14:34:50.451" v="94" actId="1076"/>
          <ac:spMkLst>
            <pc:docMk/>
            <pc:sldMk cId="1666157223" sldId="4294"/>
            <ac:spMk id="2" creationId="{7C30CA49-71D6-C838-62B2-DB968398A364}"/>
          </ac:spMkLst>
        </pc:spChg>
        <pc:spChg chg="add mod">
          <ac:chgData name="Beatrice Penati" userId="ec752e95-4e9e-4f7c-ab6b-48a17eb3c5bb" providerId="ADAL" clId="{017EB459-DC2D-F649-BDCC-C6F0687ECBFA}" dt="2025-06-20T14:37:02.176" v="119"/>
          <ac:spMkLst>
            <pc:docMk/>
            <pc:sldMk cId="1666157223" sldId="4294"/>
            <ac:spMk id="4" creationId="{FBD78275-ED04-CD86-45B2-953123FF1AA7}"/>
          </ac:spMkLst>
        </pc:spChg>
        <pc:spChg chg="add del mod">
          <ac:chgData name="Beatrice Penati" userId="ec752e95-4e9e-4f7c-ab6b-48a17eb3c5bb" providerId="ADAL" clId="{017EB459-DC2D-F649-BDCC-C6F0687ECBFA}" dt="2025-06-20T14:58:52.090" v="294" actId="478"/>
          <ac:spMkLst>
            <pc:docMk/>
            <pc:sldMk cId="1666157223" sldId="4294"/>
            <ac:spMk id="5" creationId="{26C52EBB-0DD0-9F23-6549-2C8ED02575C2}"/>
          </ac:spMkLst>
        </pc:spChg>
        <pc:spChg chg="add del mod">
          <ac:chgData name="Beatrice Penati" userId="ec752e95-4e9e-4f7c-ab6b-48a17eb3c5bb" providerId="ADAL" clId="{017EB459-DC2D-F649-BDCC-C6F0687ECBFA}" dt="2025-06-20T14:59:26.415" v="297" actId="478"/>
          <ac:spMkLst>
            <pc:docMk/>
            <pc:sldMk cId="1666157223" sldId="4294"/>
            <ac:spMk id="6" creationId="{09F186DD-4091-4B4E-12D1-F8AFF6047139}"/>
          </ac:spMkLst>
        </pc:spChg>
        <pc:spChg chg="add del mod">
          <ac:chgData name="Beatrice Penati" userId="ec752e95-4e9e-4f7c-ab6b-48a17eb3c5bb" providerId="ADAL" clId="{017EB459-DC2D-F649-BDCC-C6F0687ECBFA}" dt="2025-06-20T15:01:01.735" v="310" actId="478"/>
          <ac:spMkLst>
            <pc:docMk/>
            <pc:sldMk cId="1666157223" sldId="4294"/>
            <ac:spMk id="7" creationId="{DB28839F-916A-6378-FD2B-B22D92F24891}"/>
          </ac:spMkLst>
        </pc:spChg>
        <pc:spChg chg="add del mod">
          <ac:chgData name="Beatrice Penati" userId="ec752e95-4e9e-4f7c-ab6b-48a17eb3c5bb" providerId="ADAL" clId="{017EB459-DC2D-F649-BDCC-C6F0687ECBFA}" dt="2025-06-20T14:32:48.005" v="46" actId="478"/>
          <ac:spMkLst>
            <pc:docMk/>
            <pc:sldMk cId="1666157223" sldId="4294"/>
            <ac:spMk id="15" creationId="{8A3FB391-72A0-B468-4422-FE347EAA362B}"/>
          </ac:spMkLst>
        </pc:spChg>
        <pc:spChg chg="del mod">
          <ac:chgData name="Beatrice Penati" userId="ec752e95-4e9e-4f7c-ab6b-48a17eb3c5bb" providerId="ADAL" clId="{017EB459-DC2D-F649-BDCC-C6F0687ECBFA}" dt="2025-06-20T14:37:01.619" v="118" actId="478"/>
          <ac:spMkLst>
            <pc:docMk/>
            <pc:sldMk cId="1666157223" sldId="4294"/>
            <ac:spMk id="17" creationId="{1EFE767C-6330-494F-6791-6AC824BEB1D5}"/>
          </ac:spMkLst>
        </pc:spChg>
        <pc:spChg chg="del">
          <ac:chgData name="Beatrice Penati" userId="ec752e95-4e9e-4f7c-ab6b-48a17eb3c5bb" providerId="ADAL" clId="{017EB459-DC2D-F649-BDCC-C6F0687ECBFA}" dt="2025-06-20T14:33:28.186" v="55" actId="478"/>
          <ac:spMkLst>
            <pc:docMk/>
            <pc:sldMk cId="1666157223" sldId="4294"/>
            <ac:spMk id="18" creationId="{D7EC1D3C-B28F-0D73-61C1-2F90BD510D61}"/>
          </ac:spMkLst>
        </pc:spChg>
        <pc:spChg chg="del mod">
          <ac:chgData name="Beatrice Penati" userId="ec752e95-4e9e-4f7c-ab6b-48a17eb3c5bb" providerId="ADAL" clId="{017EB459-DC2D-F649-BDCC-C6F0687ECBFA}" dt="2025-06-20T14:33:31.041" v="57" actId="478"/>
          <ac:spMkLst>
            <pc:docMk/>
            <pc:sldMk cId="1666157223" sldId="4294"/>
            <ac:spMk id="19" creationId="{561DDF39-633B-25BF-DD47-9A6FC3792DC5}"/>
          </ac:spMkLst>
        </pc:spChg>
        <pc:spChg chg="del">
          <ac:chgData name="Beatrice Penati" userId="ec752e95-4e9e-4f7c-ab6b-48a17eb3c5bb" providerId="ADAL" clId="{017EB459-DC2D-F649-BDCC-C6F0687ECBFA}" dt="2025-06-20T14:33:33.087" v="58" actId="478"/>
          <ac:spMkLst>
            <pc:docMk/>
            <pc:sldMk cId="1666157223" sldId="4294"/>
            <ac:spMk id="21" creationId="{2A6AF458-4BCF-A7F0-6EE1-BFDF76AA1189}"/>
          </ac:spMkLst>
        </pc:spChg>
        <pc:picChg chg="del">
          <ac:chgData name="Beatrice Penati" userId="ec752e95-4e9e-4f7c-ab6b-48a17eb3c5bb" providerId="ADAL" clId="{017EB459-DC2D-F649-BDCC-C6F0687ECBFA}" dt="2025-06-20T14:32:30.102" v="43" actId="478"/>
          <ac:picMkLst>
            <pc:docMk/>
            <pc:sldMk cId="1666157223" sldId="4294"/>
            <ac:picMk id="25" creationId="{31F62126-39E4-3940-17BF-E2BD42CFE74B}"/>
          </ac:picMkLst>
        </pc:picChg>
        <pc:picChg chg="add mod">
          <ac:chgData name="Beatrice Penati" userId="ec752e95-4e9e-4f7c-ab6b-48a17eb3c5bb" providerId="ADAL" clId="{017EB459-DC2D-F649-BDCC-C6F0687ECBFA}" dt="2025-06-20T14:34:50.451" v="94" actId="1076"/>
          <ac:picMkLst>
            <pc:docMk/>
            <pc:sldMk cId="1666157223" sldId="4294"/>
            <ac:picMk id="1026" creationId="{95F63B5C-B177-AA21-47B3-F89FCD27E795}"/>
          </ac:picMkLst>
        </pc:picChg>
        <pc:picChg chg="add del mod">
          <ac:chgData name="Beatrice Penati" userId="ec752e95-4e9e-4f7c-ab6b-48a17eb3c5bb" providerId="ADAL" clId="{017EB459-DC2D-F649-BDCC-C6F0687ECBFA}" dt="2025-06-20T15:01:01.020" v="309" actId="478"/>
          <ac:picMkLst>
            <pc:docMk/>
            <pc:sldMk cId="1666157223" sldId="4294"/>
            <ac:picMk id="1028" creationId="{1DF07B0A-8A58-ACCA-42CF-964C8F78061E}"/>
          </ac:picMkLst>
        </pc:picChg>
      </pc:sldChg>
      <pc:sldChg chg="del">
        <pc:chgData name="Beatrice Penati" userId="ec752e95-4e9e-4f7c-ab6b-48a17eb3c5bb" providerId="ADAL" clId="{017EB459-DC2D-F649-BDCC-C6F0687ECBFA}" dt="2025-06-20T16:00:19.035" v="986" actId="2696"/>
        <pc:sldMkLst>
          <pc:docMk/>
          <pc:sldMk cId="2977896886" sldId="4295"/>
        </pc:sldMkLst>
      </pc:sldChg>
      <pc:sldChg chg="delSp modSp mod">
        <pc:chgData name="Beatrice Penati" userId="ec752e95-4e9e-4f7c-ab6b-48a17eb3c5bb" providerId="ADAL" clId="{017EB459-DC2D-F649-BDCC-C6F0687ECBFA}" dt="2025-06-20T15:59:33.942" v="983" actId="1076"/>
        <pc:sldMkLst>
          <pc:docMk/>
          <pc:sldMk cId="2076600835" sldId="4296"/>
        </pc:sldMkLst>
        <pc:spChg chg="del">
          <ac:chgData name="Beatrice Penati" userId="ec752e95-4e9e-4f7c-ab6b-48a17eb3c5bb" providerId="ADAL" clId="{017EB459-DC2D-F649-BDCC-C6F0687ECBFA}" dt="2025-06-20T15:59:25.405" v="974" actId="478"/>
          <ac:spMkLst>
            <pc:docMk/>
            <pc:sldMk cId="2076600835" sldId="4296"/>
            <ac:spMk id="11" creationId="{244EEB6B-D4F8-2B34-998B-7CD2DA2BCCC4}"/>
          </ac:spMkLst>
        </pc:spChg>
        <pc:spChg chg="mod">
          <ac:chgData name="Beatrice Penati" userId="ec752e95-4e9e-4f7c-ab6b-48a17eb3c5bb" providerId="ADAL" clId="{017EB459-DC2D-F649-BDCC-C6F0687ECBFA}" dt="2025-06-20T15:59:30.934" v="982" actId="1076"/>
          <ac:spMkLst>
            <pc:docMk/>
            <pc:sldMk cId="2076600835" sldId="4296"/>
            <ac:spMk id="13" creationId="{5EBC15B4-982A-A4D6-AE6C-83FA3B282BCE}"/>
          </ac:spMkLst>
        </pc:spChg>
        <pc:spChg chg="mod">
          <ac:chgData name="Beatrice Penati" userId="ec752e95-4e9e-4f7c-ab6b-48a17eb3c5bb" providerId="ADAL" clId="{017EB459-DC2D-F649-BDCC-C6F0687ECBFA}" dt="2025-06-20T15:59:33.942" v="983" actId="1076"/>
          <ac:spMkLst>
            <pc:docMk/>
            <pc:sldMk cId="2076600835" sldId="4296"/>
            <ac:spMk id="15" creationId="{F1DA92B0-29D5-839E-4828-957DD4F14AE1}"/>
          </ac:spMkLst>
        </pc:spChg>
        <pc:spChg chg="del">
          <ac:chgData name="Beatrice Penati" userId="ec752e95-4e9e-4f7c-ab6b-48a17eb3c5bb" providerId="ADAL" clId="{017EB459-DC2D-F649-BDCC-C6F0687ECBFA}" dt="2025-06-20T15:59:28.355" v="980" actId="478"/>
          <ac:spMkLst>
            <pc:docMk/>
            <pc:sldMk cId="2076600835" sldId="4296"/>
            <ac:spMk id="18" creationId="{738918D7-F9BC-40A9-6632-6CAC39A0F67A}"/>
          </ac:spMkLst>
        </pc:spChg>
        <pc:spChg chg="del">
          <ac:chgData name="Beatrice Penati" userId="ec752e95-4e9e-4f7c-ab6b-48a17eb3c5bb" providerId="ADAL" clId="{017EB459-DC2D-F649-BDCC-C6F0687ECBFA}" dt="2025-06-20T15:59:23.309" v="971" actId="478"/>
          <ac:spMkLst>
            <pc:docMk/>
            <pc:sldMk cId="2076600835" sldId="4296"/>
            <ac:spMk id="22" creationId="{16B0E60C-1331-89CC-9CCA-4C0F46EC5C49}"/>
          </ac:spMkLst>
        </pc:spChg>
        <pc:spChg chg="del">
          <ac:chgData name="Beatrice Penati" userId="ec752e95-4e9e-4f7c-ab6b-48a17eb3c5bb" providerId="ADAL" clId="{017EB459-DC2D-F649-BDCC-C6F0687ECBFA}" dt="2025-06-20T15:59:23.890" v="972" actId="478"/>
          <ac:spMkLst>
            <pc:docMk/>
            <pc:sldMk cId="2076600835" sldId="4296"/>
            <ac:spMk id="24" creationId="{B77456B9-3CB4-1AF9-08FA-52A5F8CF090C}"/>
          </ac:spMkLst>
        </pc:spChg>
        <pc:spChg chg="del mod">
          <ac:chgData name="Beatrice Penati" userId="ec752e95-4e9e-4f7c-ab6b-48a17eb3c5bb" providerId="ADAL" clId="{017EB459-DC2D-F649-BDCC-C6F0687ECBFA}" dt="2025-06-20T15:59:26.473" v="976" actId="478"/>
          <ac:spMkLst>
            <pc:docMk/>
            <pc:sldMk cId="2076600835" sldId="4296"/>
            <ac:spMk id="26" creationId="{586A939E-46F3-C346-B0EE-88D44AFFC8D4}"/>
          </ac:spMkLst>
        </pc:spChg>
        <pc:picChg chg="del">
          <ac:chgData name="Beatrice Penati" userId="ec752e95-4e9e-4f7c-ab6b-48a17eb3c5bb" providerId="ADAL" clId="{017EB459-DC2D-F649-BDCC-C6F0687ECBFA}" dt="2025-06-20T15:59:27.874" v="979" actId="478"/>
          <ac:picMkLst>
            <pc:docMk/>
            <pc:sldMk cId="2076600835" sldId="4296"/>
            <ac:picMk id="9" creationId="{BF2FCB9C-F3EF-1707-C819-D2C38A7F0548}"/>
          </ac:picMkLst>
        </pc:picChg>
        <pc:picChg chg="del">
          <ac:chgData name="Beatrice Penati" userId="ec752e95-4e9e-4f7c-ab6b-48a17eb3c5bb" providerId="ADAL" clId="{017EB459-DC2D-F649-BDCC-C6F0687ECBFA}" dt="2025-06-20T15:59:28.928" v="981" actId="478"/>
          <ac:picMkLst>
            <pc:docMk/>
            <pc:sldMk cId="2076600835" sldId="4296"/>
            <ac:picMk id="17" creationId="{4F82EE49-D725-33EA-DAE9-D91847C15DB4}"/>
          </ac:picMkLst>
        </pc:picChg>
        <pc:picChg chg="del">
          <ac:chgData name="Beatrice Penati" userId="ec752e95-4e9e-4f7c-ab6b-48a17eb3c5bb" providerId="ADAL" clId="{017EB459-DC2D-F649-BDCC-C6F0687ECBFA}" dt="2025-06-20T15:59:26.959" v="977" actId="478"/>
          <ac:picMkLst>
            <pc:docMk/>
            <pc:sldMk cId="2076600835" sldId="4296"/>
            <ac:picMk id="21" creationId="{0555338C-7CE5-AEE4-C993-E9B1ADF09D20}"/>
          </ac:picMkLst>
        </pc:picChg>
        <pc:picChg chg="del">
          <ac:chgData name="Beatrice Penati" userId="ec752e95-4e9e-4f7c-ab6b-48a17eb3c5bb" providerId="ADAL" clId="{017EB459-DC2D-F649-BDCC-C6F0687ECBFA}" dt="2025-06-20T15:59:24.774" v="973" actId="478"/>
          <ac:picMkLst>
            <pc:docMk/>
            <pc:sldMk cId="2076600835" sldId="4296"/>
            <ac:picMk id="23" creationId="{86864ADF-75BC-8736-ABB1-FAD2729B3F3E}"/>
          </ac:picMkLst>
        </pc:picChg>
        <pc:picChg chg="del">
          <ac:chgData name="Beatrice Penati" userId="ec752e95-4e9e-4f7c-ab6b-48a17eb3c5bb" providerId="ADAL" clId="{017EB459-DC2D-F649-BDCC-C6F0687ECBFA}" dt="2025-06-20T15:59:27.542" v="978" actId="478"/>
          <ac:picMkLst>
            <pc:docMk/>
            <pc:sldMk cId="2076600835" sldId="4296"/>
            <ac:picMk id="25" creationId="{7131CAC9-89D9-D0DA-120F-C91AED659967}"/>
          </ac:picMkLst>
        </pc:picChg>
      </pc:sldChg>
      <pc:sldChg chg="addSp delSp del">
        <pc:chgData name="Beatrice Penati" userId="ec752e95-4e9e-4f7c-ab6b-48a17eb3c5bb" providerId="ADAL" clId="{017EB459-DC2D-F649-BDCC-C6F0687ECBFA}" dt="2025-06-20T15:58:41.662" v="963" actId="2696"/>
        <pc:sldMkLst>
          <pc:docMk/>
          <pc:sldMk cId="2798424346" sldId="4297"/>
        </pc:sldMkLst>
        <pc:picChg chg="add del">
          <ac:chgData name="Beatrice Penati" userId="ec752e95-4e9e-4f7c-ab6b-48a17eb3c5bb" providerId="ADAL" clId="{017EB459-DC2D-F649-BDCC-C6F0687ECBFA}" dt="2025-06-20T15:07:22.042" v="374" actId="478"/>
          <ac:picMkLst>
            <pc:docMk/>
            <pc:sldMk cId="2798424346" sldId="4297"/>
            <ac:picMk id="11266" creationId="{0529035B-C357-E92E-6081-5E947745BCDB}"/>
          </ac:picMkLst>
        </pc:picChg>
      </pc:sldChg>
      <pc:sldChg chg="del">
        <pc:chgData name="Beatrice Penati" userId="ec752e95-4e9e-4f7c-ab6b-48a17eb3c5bb" providerId="ADAL" clId="{017EB459-DC2D-F649-BDCC-C6F0687ECBFA}" dt="2025-06-20T15:58:41.680" v="965" actId="2696"/>
        <pc:sldMkLst>
          <pc:docMk/>
          <pc:sldMk cId="3254667067" sldId="4298"/>
        </pc:sldMkLst>
      </pc:sldChg>
      <pc:sldChg chg="del">
        <pc:chgData name="Beatrice Penati" userId="ec752e95-4e9e-4f7c-ab6b-48a17eb3c5bb" providerId="ADAL" clId="{017EB459-DC2D-F649-BDCC-C6F0687ECBFA}" dt="2025-06-20T15:58:41.670" v="964" actId="2696"/>
        <pc:sldMkLst>
          <pc:docMk/>
          <pc:sldMk cId="1821452204" sldId="4299"/>
        </pc:sldMkLst>
      </pc:sldChg>
      <pc:sldChg chg="addSp delSp modSp mod">
        <pc:chgData name="Beatrice Penati" userId="ec752e95-4e9e-4f7c-ab6b-48a17eb3c5bb" providerId="ADAL" clId="{017EB459-DC2D-F649-BDCC-C6F0687ECBFA}" dt="2025-06-20T16:00:04.348" v="984" actId="14826"/>
        <pc:sldMkLst>
          <pc:docMk/>
          <pc:sldMk cId="1743677542" sldId="4300"/>
        </pc:sldMkLst>
        <pc:spChg chg="add del mod">
          <ac:chgData name="Beatrice Penati" userId="ec752e95-4e9e-4f7c-ab6b-48a17eb3c5bb" providerId="ADAL" clId="{017EB459-DC2D-F649-BDCC-C6F0687ECBFA}" dt="2025-06-20T14:30:50.133" v="39" actId="478"/>
          <ac:spMkLst>
            <pc:docMk/>
            <pc:sldMk cId="1743677542" sldId="4300"/>
            <ac:spMk id="2" creationId="{459169C7-CD83-A9B6-5085-D261B0CCD3F2}"/>
          </ac:spMkLst>
        </pc:spChg>
        <pc:spChg chg="add mod">
          <ac:chgData name="Beatrice Penati" userId="ec752e95-4e9e-4f7c-ab6b-48a17eb3c5bb" providerId="ADAL" clId="{017EB459-DC2D-F649-BDCC-C6F0687ECBFA}" dt="2025-06-20T14:30:47.813" v="38" actId="108"/>
          <ac:spMkLst>
            <pc:docMk/>
            <pc:sldMk cId="1743677542" sldId="4300"/>
            <ac:spMk id="3" creationId="{6FD1A388-D326-D219-4E60-9579839B5DF4}"/>
          </ac:spMkLst>
        </pc:spChg>
        <pc:spChg chg="del">
          <ac:chgData name="Beatrice Penati" userId="ec752e95-4e9e-4f7c-ab6b-48a17eb3c5bb" providerId="ADAL" clId="{017EB459-DC2D-F649-BDCC-C6F0687ECBFA}" dt="2025-06-20T14:30:29.114" v="34" actId="478"/>
          <ac:spMkLst>
            <pc:docMk/>
            <pc:sldMk cId="1743677542" sldId="4300"/>
            <ac:spMk id="9" creationId="{D9D6BEFE-02D3-44D3-938A-428ED6A1D061}"/>
          </ac:spMkLst>
        </pc:spChg>
        <pc:spChg chg="del">
          <ac:chgData name="Beatrice Penati" userId="ec752e95-4e9e-4f7c-ab6b-48a17eb3c5bb" providerId="ADAL" clId="{017EB459-DC2D-F649-BDCC-C6F0687ECBFA}" dt="2025-06-20T15:27:02.180" v="571" actId="478"/>
          <ac:spMkLst>
            <pc:docMk/>
            <pc:sldMk cId="1743677542" sldId="4300"/>
            <ac:spMk id="11" creationId="{D0F98051-8F62-B440-1AE9-A741258B45EF}"/>
          </ac:spMkLst>
        </pc:spChg>
        <pc:picChg chg="mod">
          <ac:chgData name="Beatrice Penati" userId="ec752e95-4e9e-4f7c-ab6b-48a17eb3c5bb" providerId="ADAL" clId="{017EB459-DC2D-F649-BDCC-C6F0687ECBFA}" dt="2025-06-20T16:00:04.348" v="984" actId="14826"/>
          <ac:picMkLst>
            <pc:docMk/>
            <pc:sldMk cId="1743677542" sldId="4300"/>
            <ac:picMk id="14" creationId="{6A7799A2-1FCE-431D-5C3A-7AF1E544A0F8}"/>
          </ac:picMkLst>
        </pc:picChg>
      </pc:sldChg>
      <pc:sldChg chg="addSp delSp modSp add mod">
        <pc:chgData name="Beatrice Penati" userId="ec752e95-4e9e-4f7c-ab6b-48a17eb3c5bb" providerId="ADAL" clId="{017EB459-DC2D-F649-BDCC-C6F0687ECBFA}" dt="2025-06-20T14:37:29.091" v="124" actId="20577"/>
        <pc:sldMkLst>
          <pc:docMk/>
          <pc:sldMk cId="3582958635" sldId="4301"/>
        </pc:sldMkLst>
        <pc:spChg chg="mod">
          <ac:chgData name="Beatrice Penati" userId="ec752e95-4e9e-4f7c-ab6b-48a17eb3c5bb" providerId="ADAL" clId="{017EB459-DC2D-F649-BDCC-C6F0687ECBFA}" dt="2025-06-20T14:35:57.043" v="106" actId="20577"/>
          <ac:spMkLst>
            <pc:docMk/>
            <pc:sldMk cId="3582958635" sldId="4301"/>
            <ac:spMk id="2" creationId="{F66F4935-8E46-F34F-AB2F-1A0A93783593}"/>
          </ac:spMkLst>
        </pc:spChg>
        <pc:spChg chg="add mod">
          <ac:chgData name="Beatrice Penati" userId="ec752e95-4e9e-4f7c-ab6b-48a17eb3c5bb" providerId="ADAL" clId="{017EB459-DC2D-F649-BDCC-C6F0687ECBFA}" dt="2025-06-20T14:37:29.091" v="124" actId="20577"/>
          <ac:spMkLst>
            <pc:docMk/>
            <pc:sldMk cId="3582958635" sldId="4301"/>
            <ac:spMk id="4" creationId="{C881DC60-64DA-4BC7-86B2-97F273D9141F}"/>
          </ac:spMkLst>
        </pc:spChg>
        <pc:spChg chg="del mod">
          <ac:chgData name="Beatrice Penati" userId="ec752e95-4e9e-4f7c-ab6b-48a17eb3c5bb" providerId="ADAL" clId="{017EB459-DC2D-F649-BDCC-C6F0687ECBFA}" dt="2025-06-20T14:36:58.455" v="117" actId="21"/>
          <ac:spMkLst>
            <pc:docMk/>
            <pc:sldMk cId="3582958635" sldId="4301"/>
            <ac:spMk id="17" creationId="{EF618A09-1A78-EBA4-6ED9-5149637C5D4F}"/>
          </ac:spMkLst>
        </pc:spChg>
        <pc:picChg chg="del">
          <ac:chgData name="Beatrice Penati" userId="ec752e95-4e9e-4f7c-ab6b-48a17eb3c5bb" providerId="ADAL" clId="{017EB459-DC2D-F649-BDCC-C6F0687ECBFA}" dt="2025-06-20T14:35:23.427" v="100" actId="478"/>
          <ac:picMkLst>
            <pc:docMk/>
            <pc:sldMk cId="3582958635" sldId="4301"/>
            <ac:picMk id="1026" creationId="{86A3679E-6855-DA1C-5BE6-DC0E986EC77A}"/>
          </ac:picMkLst>
        </pc:picChg>
        <pc:picChg chg="add mod">
          <ac:chgData name="Beatrice Penati" userId="ec752e95-4e9e-4f7c-ab6b-48a17eb3c5bb" providerId="ADAL" clId="{017EB459-DC2D-F649-BDCC-C6F0687ECBFA}" dt="2025-06-20T14:35:30.217" v="101" actId="1076"/>
          <ac:picMkLst>
            <pc:docMk/>
            <pc:sldMk cId="3582958635" sldId="4301"/>
            <ac:picMk id="3074" creationId="{10D3028F-BF0D-6FD2-0549-327436DCC735}"/>
          </ac:picMkLst>
        </pc:picChg>
      </pc:sldChg>
      <pc:sldChg chg="addSp delSp modSp add mod">
        <pc:chgData name="Beatrice Penati" userId="ec752e95-4e9e-4f7c-ab6b-48a17eb3c5bb" providerId="ADAL" clId="{017EB459-DC2D-F649-BDCC-C6F0687ECBFA}" dt="2025-06-20T14:39:37.387" v="138" actId="108"/>
        <pc:sldMkLst>
          <pc:docMk/>
          <pc:sldMk cId="1690803008" sldId="4302"/>
        </pc:sldMkLst>
        <pc:spChg chg="mod">
          <ac:chgData name="Beatrice Penati" userId="ec752e95-4e9e-4f7c-ab6b-48a17eb3c5bb" providerId="ADAL" clId="{017EB459-DC2D-F649-BDCC-C6F0687ECBFA}" dt="2025-06-20T14:39:19.399" v="136" actId="108"/>
          <ac:spMkLst>
            <pc:docMk/>
            <pc:sldMk cId="1690803008" sldId="4302"/>
            <ac:spMk id="2" creationId="{E761A29C-CF2A-FCC3-8798-5C7F5ACD64C6}"/>
          </ac:spMkLst>
        </pc:spChg>
        <pc:spChg chg="mod">
          <ac:chgData name="Beatrice Penati" userId="ec752e95-4e9e-4f7c-ab6b-48a17eb3c5bb" providerId="ADAL" clId="{017EB459-DC2D-F649-BDCC-C6F0687ECBFA}" dt="2025-06-20T14:39:37.387" v="138" actId="108"/>
          <ac:spMkLst>
            <pc:docMk/>
            <pc:sldMk cId="1690803008" sldId="4302"/>
            <ac:spMk id="4" creationId="{598418CF-D4CE-2323-B117-83DEF421BF7C}"/>
          </ac:spMkLst>
        </pc:spChg>
        <pc:spChg chg="mod">
          <ac:chgData name="Beatrice Penati" userId="ec752e95-4e9e-4f7c-ab6b-48a17eb3c5bb" providerId="ADAL" clId="{017EB459-DC2D-F649-BDCC-C6F0687ECBFA}" dt="2025-06-20T14:37:50.391" v="129" actId="1076"/>
          <ac:spMkLst>
            <pc:docMk/>
            <pc:sldMk cId="1690803008" sldId="4302"/>
            <ac:spMk id="16" creationId="{47C09C27-0A3C-9AF6-2717-64267E906D1A}"/>
          </ac:spMkLst>
        </pc:spChg>
        <pc:picChg chg="del mod">
          <ac:chgData name="Beatrice Penati" userId="ec752e95-4e9e-4f7c-ab6b-48a17eb3c5bb" providerId="ADAL" clId="{017EB459-DC2D-F649-BDCC-C6F0687ECBFA}" dt="2025-06-20T14:38:05.303" v="133" actId="478"/>
          <ac:picMkLst>
            <pc:docMk/>
            <pc:sldMk cId="1690803008" sldId="4302"/>
            <ac:picMk id="3074" creationId="{D5F58355-8203-6E1B-9B99-FBB049368E69}"/>
          </ac:picMkLst>
        </pc:picChg>
        <pc:picChg chg="add mod">
          <ac:chgData name="Beatrice Penati" userId="ec752e95-4e9e-4f7c-ab6b-48a17eb3c5bb" providerId="ADAL" clId="{017EB459-DC2D-F649-BDCC-C6F0687ECBFA}" dt="2025-06-20T14:38:08.100" v="134" actId="1076"/>
          <ac:picMkLst>
            <pc:docMk/>
            <pc:sldMk cId="1690803008" sldId="4302"/>
            <ac:picMk id="5122" creationId="{B87FDC02-3689-D0F7-D07C-41D364CC8797}"/>
          </ac:picMkLst>
        </pc:picChg>
      </pc:sldChg>
      <pc:sldChg chg="addSp delSp modSp add mod">
        <pc:chgData name="Beatrice Penati" userId="ec752e95-4e9e-4f7c-ab6b-48a17eb3c5bb" providerId="ADAL" clId="{017EB459-DC2D-F649-BDCC-C6F0687ECBFA}" dt="2025-06-20T14:45:04.116" v="162" actId="478"/>
        <pc:sldMkLst>
          <pc:docMk/>
          <pc:sldMk cId="2113298796" sldId="4303"/>
        </pc:sldMkLst>
        <pc:spChg chg="mod">
          <ac:chgData name="Beatrice Penati" userId="ec752e95-4e9e-4f7c-ab6b-48a17eb3c5bb" providerId="ADAL" clId="{017EB459-DC2D-F649-BDCC-C6F0687ECBFA}" dt="2025-06-20T14:41:37.629" v="147" actId="108"/>
          <ac:spMkLst>
            <pc:docMk/>
            <pc:sldMk cId="2113298796" sldId="4303"/>
            <ac:spMk id="2" creationId="{BEDE2320-B227-359C-D2F1-EB95F201FCD2}"/>
          </ac:spMkLst>
        </pc:spChg>
        <pc:spChg chg="mod">
          <ac:chgData name="Beatrice Penati" userId="ec752e95-4e9e-4f7c-ab6b-48a17eb3c5bb" providerId="ADAL" clId="{017EB459-DC2D-F649-BDCC-C6F0687ECBFA}" dt="2025-06-20T14:41:48.955" v="149" actId="108"/>
          <ac:spMkLst>
            <pc:docMk/>
            <pc:sldMk cId="2113298796" sldId="4303"/>
            <ac:spMk id="4" creationId="{18989DAB-F245-DF0A-E230-98E38FE3D4DB}"/>
          </ac:spMkLst>
        </pc:spChg>
        <pc:spChg chg="add del">
          <ac:chgData name="Beatrice Penati" userId="ec752e95-4e9e-4f7c-ab6b-48a17eb3c5bb" providerId="ADAL" clId="{017EB459-DC2D-F649-BDCC-C6F0687ECBFA}" dt="2025-06-20T14:45:04.116" v="162" actId="478"/>
          <ac:spMkLst>
            <pc:docMk/>
            <pc:sldMk cId="2113298796" sldId="4303"/>
            <ac:spMk id="6" creationId="{F02EF5F0-90E4-7EBC-8C43-E225E59F9045}"/>
          </ac:spMkLst>
        </pc:spChg>
        <pc:picChg chg="del">
          <ac:chgData name="Beatrice Penati" userId="ec752e95-4e9e-4f7c-ab6b-48a17eb3c5bb" providerId="ADAL" clId="{017EB459-DC2D-F649-BDCC-C6F0687ECBFA}" dt="2025-06-20T14:41:24.817" v="145" actId="478"/>
          <ac:picMkLst>
            <pc:docMk/>
            <pc:sldMk cId="2113298796" sldId="4303"/>
            <ac:picMk id="5122" creationId="{655C7797-7629-9BEB-035B-609C910FD73F}"/>
          </ac:picMkLst>
        </pc:picChg>
        <pc:picChg chg="add mod">
          <ac:chgData name="Beatrice Penati" userId="ec752e95-4e9e-4f7c-ab6b-48a17eb3c5bb" providerId="ADAL" clId="{017EB459-DC2D-F649-BDCC-C6F0687ECBFA}" dt="2025-06-20T14:41:23.243" v="144" actId="1076"/>
          <ac:picMkLst>
            <pc:docMk/>
            <pc:sldMk cId="2113298796" sldId="4303"/>
            <ac:picMk id="7170" creationId="{4008A4BD-3440-49A5-088E-899C3FEE58B1}"/>
          </ac:picMkLst>
        </pc:picChg>
      </pc:sldChg>
      <pc:sldChg chg="addSp delSp modSp add mod modAnim">
        <pc:chgData name="Beatrice Penati" userId="ec752e95-4e9e-4f7c-ab6b-48a17eb3c5bb" providerId="ADAL" clId="{017EB459-DC2D-F649-BDCC-C6F0687ECBFA}" dt="2025-06-20T16:07:39.564" v="1273" actId="1036"/>
        <pc:sldMkLst>
          <pc:docMk/>
          <pc:sldMk cId="1764258593" sldId="4304"/>
        </pc:sldMkLst>
        <pc:spChg chg="del">
          <ac:chgData name="Beatrice Penati" userId="ec752e95-4e9e-4f7c-ab6b-48a17eb3c5bb" providerId="ADAL" clId="{017EB459-DC2D-F649-BDCC-C6F0687ECBFA}" dt="2025-06-20T14:43:37.420" v="151" actId="478"/>
          <ac:spMkLst>
            <pc:docMk/>
            <pc:sldMk cId="1764258593" sldId="4304"/>
            <ac:spMk id="2" creationId="{8AE5689E-8B1D-F03A-6DC3-3DD8241E3AD0}"/>
          </ac:spMkLst>
        </pc:spChg>
        <pc:spChg chg="del">
          <ac:chgData name="Beatrice Penati" userId="ec752e95-4e9e-4f7c-ab6b-48a17eb3c5bb" providerId="ADAL" clId="{017EB459-DC2D-F649-BDCC-C6F0687ECBFA}" dt="2025-06-20T14:43:38.756" v="152" actId="478"/>
          <ac:spMkLst>
            <pc:docMk/>
            <pc:sldMk cId="1764258593" sldId="4304"/>
            <ac:spMk id="4" creationId="{E5873BEB-929B-E3B0-FDA2-62DA7FE4C986}"/>
          </ac:spMkLst>
        </pc:spChg>
        <pc:spChg chg="add del">
          <ac:chgData name="Beatrice Penati" userId="ec752e95-4e9e-4f7c-ab6b-48a17eb3c5bb" providerId="ADAL" clId="{017EB459-DC2D-F649-BDCC-C6F0687ECBFA}" dt="2025-06-20T14:43:43.563" v="155" actId="478"/>
          <ac:spMkLst>
            <pc:docMk/>
            <pc:sldMk cId="1764258593" sldId="4304"/>
            <ac:spMk id="6" creationId="{4C0336E4-F4AA-EE3E-3AF7-8E005BBAB223}"/>
          </ac:spMkLst>
        </pc:spChg>
        <pc:spChg chg="add del mod">
          <ac:chgData name="Beatrice Penati" userId="ec752e95-4e9e-4f7c-ab6b-48a17eb3c5bb" providerId="ADAL" clId="{017EB459-DC2D-F649-BDCC-C6F0687ECBFA}" dt="2025-06-20T14:43:55.359" v="160"/>
          <ac:spMkLst>
            <pc:docMk/>
            <pc:sldMk cId="1764258593" sldId="4304"/>
            <ac:spMk id="7" creationId="{2F3E3FFA-72A9-7219-7D1E-8EFFE01C2DA9}"/>
          </ac:spMkLst>
        </pc:spChg>
        <pc:spChg chg="add del">
          <ac:chgData name="Beatrice Penati" userId="ec752e95-4e9e-4f7c-ab6b-48a17eb3c5bb" providerId="ADAL" clId="{017EB459-DC2D-F649-BDCC-C6F0687ECBFA}" dt="2025-06-20T14:43:53.021" v="158" actId="478"/>
          <ac:spMkLst>
            <pc:docMk/>
            <pc:sldMk cId="1764258593" sldId="4304"/>
            <ac:spMk id="9" creationId="{B470135E-EF23-B12C-6F81-EA8A6FBBA76F}"/>
          </ac:spMkLst>
        </pc:spChg>
        <pc:spChg chg="add del mod">
          <ac:chgData name="Beatrice Penati" userId="ec752e95-4e9e-4f7c-ab6b-48a17eb3c5bb" providerId="ADAL" clId="{017EB459-DC2D-F649-BDCC-C6F0687ECBFA}" dt="2025-06-20T15:03:18.477" v="337"/>
          <ac:spMkLst>
            <pc:docMk/>
            <pc:sldMk cId="1764258593" sldId="4304"/>
            <ac:spMk id="10" creationId="{68E0AC0E-7181-D591-FD00-D84A87B13C61}"/>
          </ac:spMkLst>
        </pc:spChg>
        <pc:spChg chg="add del">
          <ac:chgData name="Beatrice Penati" userId="ec752e95-4e9e-4f7c-ab6b-48a17eb3c5bb" providerId="ADAL" clId="{017EB459-DC2D-F649-BDCC-C6F0687ECBFA}" dt="2025-06-20T15:03:19.020" v="338" actId="478"/>
          <ac:spMkLst>
            <pc:docMk/>
            <pc:sldMk cId="1764258593" sldId="4304"/>
            <ac:spMk id="12" creationId="{AE3681DE-8AC7-C30F-029E-CA4B21989B7E}"/>
          </ac:spMkLst>
        </pc:spChg>
        <pc:spChg chg="add mod">
          <ac:chgData name="Beatrice Penati" userId="ec752e95-4e9e-4f7c-ab6b-48a17eb3c5bb" providerId="ADAL" clId="{017EB459-DC2D-F649-BDCC-C6F0687ECBFA}" dt="2025-06-20T15:06:07.533" v="370" actId="108"/>
          <ac:spMkLst>
            <pc:docMk/>
            <pc:sldMk cId="1764258593" sldId="4304"/>
            <ac:spMk id="14" creationId="{F8683F1C-C65B-CA0F-56B2-51DBE001A0DE}"/>
          </ac:spMkLst>
        </pc:spChg>
        <pc:spChg chg="add mod">
          <ac:chgData name="Beatrice Penati" userId="ec752e95-4e9e-4f7c-ab6b-48a17eb3c5bb" providerId="ADAL" clId="{017EB459-DC2D-F649-BDCC-C6F0687ECBFA}" dt="2025-06-20T15:06:21.282" v="371" actId="207"/>
          <ac:spMkLst>
            <pc:docMk/>
            <pc:sldMk cId="1764258593" sldId="4304"/>
            <ac:spMk id="15" creationId="{E12B2781-1F11-C46C-5E93-E4211DCE40BB}"/>
          </ac:spMkLst>
        </pc:spChg>
        <pc:spChg chg="mod">
          <ac:chgData name="Beatrice Penati" userId="ec752e95-4e9e-4f7c-ab6b-48a17eb3c5bb" providerId="ADAL" clId="{017EB459-DC2D-F649-BDCC-C6F0687ECBFA}" dt="2025-06-20T15:02:43.746" v="333" actId="20577"/>
          <ac:spMkLst>
            <pc:docMk/>
            <pc:sldMk cId="1764258593" sldId="4304"/>
            <ac:spMk id="16" creationId="{8CFFC68A-300E-1086-0508-4878B98494F0}"/>
          </ac:spMkLst>
        </pc:spChg>
        <pc:spChg chg="add mod">
          <ac:chgData name="Beatrice Penati" userId="ec752e95-4e9e-4f7c-ab6b-48a17eb3c5bb" providerId="ADAL" clId="{017EB459-DC2D-F649-BDCC-C6F0687ECBFA}" dt="2025-06-20T16:07:39.564" v="1273" actId="1036"/>
          <ac:spMkLst>
            <pc:docMk/>
            <pc:sldMk cId="1764258593" sldId="4304"/>
            <ac:spMk id="17" creationId="{E0ABBE79-CD04-E76E-23E7-533162665084}"/>
          </ac:spMkLst>
        </pc:spChg>
        <pc:graphicFrameChg chg="add mod">
          <ac:chgData name="Beatrice Penati" userId="ec752e95-4e9e-4f7c-ab6b-48a17eb3c5bb" providerId="ADAL" clId="{017EB459-DC2D-F649-BDCC-C6F0687ECBFA}" dt="2025-06-20T15:05:52.036" v="368"/>
          <ac:graphicFrameMkLst>
            <pc:docMk/>
            <pc:sldMk cId="1764258593" sldId="4304"/>
            <ac:graphicFrameMk id="13" creationId="{E92CA4FE-ED77-0A19-042A-5A5EABEA0AC5}"/>
          </ac:graphicFrameMkLst>
        </pc:graphicFrameChg>
        <pc:picChg chg="del">
          <ac:chgData name="Beatrice Penati" userId="ec752e95-4e9e-4f7c-ab6b-48a17eb3c5bb" providerId="ADAL" clId="{017EB459-DC2D-F649-BDCC-C6F0687ECBFA}" dt="2025-06-20T14:43:39.662" v="153" actId="478"/>
          <ac:picMkLst>
            <pc:docMk/>
            <pc:sldMk cId="1764258593" sldId="4304"/>
            <ac:picMk id="7170" creationId="{EE2EB05E-9C4D-385A-A6E7-B9372CA19D27}"/>
          </ac:picMkLst>
        </pc:picChg>
      </pc:sldChg>
      <pc:sldChg chg="addSp delSp modSp add mod delAnim modAnim">
        <pc:chgData name="Beatrice Penati" userId="ec752e95-4e9e-4f7c-ab6b-48a17eb3c5bb" providerId="ADAL" clId="{017EB459-DC2D-F649-BDCC-C6F0687ECBFA}" dt="2025-06-20T15:30:14.787" v="589" actId="20577"/>
        <pc:sldMkLst>
          <pc:docMk/>
          <pc:sldMk cId="3946715815" sldId="4305"/>
        </pc:sldMkLst>
        <pc:spChg chg="add del mod">
          <ac:chgData name="Beatrice Penati" userId="ec752e95-4e9e-4f7c-ab6b-48a17eb3c5bb" providerId="ADAL" clId="{017EB459-DC2D-F649-BDCC-C6F0687ECBFA}" dt="2025-06-20T15:23:00.220" v="525" actId="478"/>
          <ac:spMkLst>
            <pc:docMk/>
            <pc:sldMk cId="3946715815" sldId="4305"/>
            <ac:spMk id="2" creationId="{21A0748C-5DD1-EAFF-DFA8-40BC512BA85A}"/>
          </ac:spMkLst>
        </pc:spChg>
        <pc:spChg chg="add del mod">
          <ac:chgData name="Beatrice Penati" userId="ec752e95-4e9e-4f7c-ab6b-48a17eb3c5bb" providerId="ADAL" clId="{017EB459-DC2D-F649-BDCC-C6F0687ECBFA}" dt="2025-06-20T15:23:02.750" v="526" actId="478"/>
          <ac:spMkLst>
            <pc:docMk/>
            <pc:sldMk cId="3946715815" sldId="4305"/>
            <ac:spMk id="12" creationId="{FA59EFF7-C7CC-8B42-8EAB-F10D5227FCEC}"/>
          </ac:spMkLst>
        </pc:spChg>
        <pc:spChg chg="del">
          <ac:chgData name="Beatrice Penati" userId="ec752e95-4e9e-4f7c-ab6b-48a17eb3c5bb" providerId="ADAL" clId="{017EB459-DC2D-F649-BDCC-C6F0687ECBFA}" dt="2025-06-20T15:10:02.790" v="378" actId="478"/>
          <ac:spMkLst>
            <pc:docMk/>
            <pc:sldMk cId="3946715815" sldId="4305"/>
            <ac:spMk id="14" creationId="{BF6697BB-0237-23DB-6BC9-38327BD9B454}"/>
          </ac:spMkLst>
        </pc:spChg>
        <pc:spChg chg="del">
          <ac:chgData name="Beatrice Penati" userId="ec752e95-4e9e-4f7c-ab6b-48a17eb3c5bb" providerId="ADAL" clId="{017EB459-DC2D-F649-BDCC-C6F0687ECBFA}" dt="2025-06-20T15:10:03.531" v="379" actId="478"/>
          <ac:spMkLst>
            <pc:docMk/>
            <pc:sldMk cId="3946715815" sldId="4305"/>
            <ac:spMk id="15" creationId="{FA3C2738-A105-82E9-BE1F-0348D5E76976}"/>
          </ac:spMkLst>
        </pc:spChg>
        <pc:spChg chg="mod">
          <ac:chgData name="Beatrice Penati" userId="ec752e95-4e9e-4f7c-ab6b-48a17eb3c5bb" providerId="ADAL" clId="{017EB459-DC2D-F649-BDCC-C6F0687ECBFA}" dt="2025-06-20T15:30:14.787" v="589" actId="20577"/>
          <ac:spMkLst>
            <pc:docMk/>
            <pc:sldMk cId="3946715815" sldId="4305"/>
            <ac:spMk id="17" creationId="{454A539A-63B2-0B8B-3CE8-04EFA6D94310}"/>
          </ac:spMkLst>
        </pc:spChg>
        <pc:spChg chg="add del mod">
          <ac:chgData name="Beatrice Penati" userId="ec752e95-4e9e-4f7c-ab6b-48a17eb3c5bb" providerId="ADAL" clId="{017EB459-DC2D-F649-BDCC-C6F0687ECBFA}" dt="2025-06-20T15:20:34.909" v="497"/>
          <ac:spMkLst>
            <pc:docMk/>
            <pc:sldMk cId="3946715815" sldId="4305"/>
            <ac:spMk id="18" creationId="{ADE54003-207D-DD59-0069-6E5B9561455C}"/>
          </ac:spMkLst>
        </pc:spChg>
        <pc:spChg chg="add del mod">
          <ac:chgData name="Beatrice Penati" userId="ec752e95-4e9e-4f7c-ab6b-48a17eb3c5bb" providerId="ADAL" clId="{017EB459-DC2D-F649-BDCC-C6F0687ECBFA}" dt="2025-06-20T15:23:02.750" v="526" actId="478"/>
          <ac:spMkLst>
            <pc:docMk/>
            <pc:sldMk cId="3946715815" sldId="4305"/>
            <ac:spMk id="19" creationId="{EB48A01E-5EC8-461F-8AC8-5F4C7BDCD7CB}"/>
          </ac:spMkLst>
        </pc:spChg>
        <pc:spChg chg="add del mod">
          <ac:chgData name="Beatrice Penati" userId="ec752e95-4e9e-4f7c-ab6b-48a17eb3c5bb" providerId="ADAL" clId="{017EB459-DC2D-F649-BDCC-C6F0687ECBFA}" dt="2025-06-20T15:23:02.750" v="526" actId="478"/>
          <ac:spMkLst>
            <pc:docMk/>
            <pc:sldMk cId="3946715815" sldId="4305"/>
            <ac:spMk id="20" creationId="{963AC2C3-B812-40C5-6FF8-15C80B6B4ED6}"/>
          </ac:spMkLst>
        </pc:spChg>
        <pc:spChg chg="add del mod">
          <ac:chgData name="Beatrice Penati" userId="ec752e95-4e9e-4f7c-ab6b-48a17eb3c5bb" providerId="ADAL" clId="{017EB459-DC2D-F649-BDCC-C6F0687ECBFA}" dt="2025-06-20T15:23:02.750" v="526" actId="478"/>
          <ac:spMkLst>
            <pc:docMk/>
            <pc:sldMk cId="3946715815" sldId="4305"/>
            <ac:spMk id="21" creationId="{B6D4EC75-FBBF-0118-9E77-041D16958C1D}"/>
          </ac:spMkLst>
        </pc:spChg>
        <pc:spChg chg="add mod">
          <ac:chgData name="Beatrice Penati" userId="ec752e95-4e9e-4f7c-ab6b-48a17eb3c5bb" providerId="ADAL" clId="{017EB459-DC2D-F649-BDCC-C6F0687ECBFA}" dt="2025-06-20T15:23:03.679" v="527"/>
          <ac:spMkLst>
            <pc:docMk/>
            <pc:sldMk cId="3946715815" sldId="4305"/>
            <ac:spMk id="34" creationId="{CBE864D3-5E61-02EF-B596-B1FF9EC622EC}"/>
          </ac:spMkLst>
        </pc:spChg>
        <pc:spChg chg="add mod">
          <ac:chgData name="Beatrice Penati" userId="ec752e95-4e9e-4f7c-ab6b-48a17eb3c5bb" providerId="ADAL" clId="{017EB459-DC2D-F649-BDCC-C6F0687ECBFA}" dt="2025-06-20T15:23:03.679" v="527"/>
          <ac:spMkLst>
            <pc:docMk/>
            <pc:sldMk cId="3946715815" sldId="4305"/>
            <ac:spMk id="35" creationId="{EF4ACC44-5779-0471-319C-C1610DAA016F}"/>
          </ac:spMkLst>
        </pc:spChg>
        <pc:spChg chg="add mod">
          <ac:chgData name="Beatrice Penati" userId="ec752e95-4e9e-4f7c-ab6b-48a17eb3c5bb" providerId="ADAL" clId="{017EB459-DC2D-F649-BDCC-C6F0687ECBFA}" dt="2025-06-20T15:23:03.679" v="527"/>
          <ac:spMkLst>
            <pc:docMk/>
            <pc:sldMk cId="3946715815" sldId="4305"/>
            <ac:spMk id="36" creationId="{68C53BC7-8D11-4F23-4939-37A36A8DCDEC}"/>
          </ac:spMkLst>
        </pc:spChg>
        <pc:spChg chg="add mod">
          <ac:chgData name="Beatrice Penati" userId="ec752e95-4e9e-4f7c-ab6b-48a17eb3c5bb" providerId="ADAL" clId="{017EB459-DC2D-F649-BDCC-C6F0687ECBFA}" dt="2025-06-20T15:23:03.679" v="527"/>
          <ac:spMkLst>
            <pc:docMk/>
            <pc:sldMk cId="3946715815" sldId="4305"/>
            <ac:spMk id="37" creationId="{B85DF007-CC8E-8D89-BB2C-E06B60A454C3}"/>
          </ac:spMkLst>
        </pc:spChg>
        <pc:spChg chg="add mod">
          <ac:chgData name="Beatrice Penati" userId="ec752e95-4e9e-4f7c-ab6b-48a17eb3c5bb" providerId="ADAL" clId="{017EB459-DC2D-F649-BDCC-C6F0687ECBFA}" dt="2025-06-20T15:23:03.679" v="527"/>
          <ac:spMkLst>
            <pc:docMk/>
            <pc:sldMk cId="3946715815" sldId="4305"/>
            <ac:spMk id="42" creationId="{D18AEA99-C6AF-A65F-45C7-1F8E3FFC36AC}"/>
          </ac:spMkLst>
        </pc:spChg>
        <pc:grpChg chg="add mod">
          <ac:chgData name="Beatrice Penati" userId="ec752e95-4e9e-4f7c-ab6b-48a17eb3c5bb" providerId="ADAL" clId="{017EB459-DC2D-F649-BDCC-C6F0687ECBFA}" dt="2025-06-20T15:23:03.679" v="527"/>
          <ac:grpSpMkLst>
            <pc:docMk/>
            <pc:sldMk cId="3946715815" sldId="4305"/>
            <ac:grpSpMk id="31" creationId="{DD15B92C-DC7B-4963-E699-A6903F22FED1}"/>
          </ac:grpSpMkLst>
        </pc:grpChg>
        <pc:graphicFrameChg chg="del">
          <ac:chgData name="Beatrice Penati" userId="ec752e95-4e9e-4f7c-ab6b-48a17eb3c5bb" providerId="ADAL" clId="{017EB459-DC2D-F649-BDCC-C6F0687ECBFA}" dt="2025-06-20T15:09:51.875" v="377" actId="478"/>
          <ac:graphicFrameMkLst>
            <pc:docMk/>
            <pc:sldMk cId="3946715815" sldId="4305"/>
            <ac:graphicFrameMk id="13" creationId="{D141CA50-2DFA-F9DA-3874-65E864BAE1AC}"/>
          </ac:graphicFrameMkLst>
        </pc:graphicFrameChg>
        <pc:picChg chg="add del mod">
          <ac:chgData name="Beatrice Penati" userId="ec752e95-4e9e-4f7c-ab6b-48a17eb3c5bb" providerId="ADAL" clId="{017EB459-DC2D-F649-BDCC-C6F0687ECBFA}" dt="2025-06-20T15:12:53.395" v="408" actId="478"/>
          <ac:picMkLst>
            <pc:docMk/>
            <pc:sldMk cId="3946715815" sldId="4305"/>
            <ac:picMk id="4" creationId="{4C78637E-10F9-2D5F-62F4-55AB713C1F41}"/>
          </ac:picMkLst>
        </pc:picChg>
        <pc:picChg chg="add del mod">
          <ac:chgData name="Beatrice Penati" userId="ec752e95-4e9e-4f7c-ab6b-48a17eb3c5bb" providerId="ADAL" clId="{017EB459-DC2D-F649-BDCC-C6F0687ECBFA}" dt="2025-06-20T15:13:42.085" v="415" actId="478"/>
          <ac:picMkLst>
            <pc:docMk/>
            <pc:sldMk cId="3946715815" sldId="4305"/>
            <ac:picMk id="5" creationId="{428669C5-D381-E60F-2644-8CD4ABD8B308}"/>
          </ac:picMkLst>
        </pc:picChg>
        <pc:picChg chg="add del mod">
          <ac:chgData name="Beatrice Penati" userId="ec752e95-4e9e-4f7c-ab6b-48a17eb3c5bb" providerId="ADAL" clId="{017EB459-DC2D-F649-BDCC-C6F0687ECBFA}" dt="2025-06-20T15:23:02.750" v="526" actId="478"/>
          <ac:picMkLst>
            <pc:docMk/>
            <pc:sldMk cId="3946715815" sldId="4305"/>
            <ac:picMk id="6" creationId="{79F24D41-E22F-63D9-2E48-7A9A646F6B20}"/>
          </ac:picMkLst>
        </pc:picChg>
        <pc:picChg chg="add del mod">
          <ac:chgData name="Beatrice Penati" userId="ec752e95-4e9e-4f7c-ab6b-48a17eb3c5bb" providerId="ADAL" clId="{017EB459-DC2D-F649-BDCC-C6F0687ECBFA}" dt="2025-06-20T15:23:02.750" v="526" actId="478"/>
          <ac:picMkLst>
            <pc:docMk/>
            <pc:sldMk cId="3946715815" sldId="4305"/>
            <ac:picMk id="7" creationId="{038ABA52-D345-487D-93FB-8F967906DC33}"/>
          </ac:picMkLst>
        </pc:picChg>
        <pc:picChg chg="add del mod">
          <ac:chgData name="Beatrice Penati" userId="ec752e95-4e9e-4f7c-ab6b-48a17eb3c5bb" providerId="ADAL" clId="{017EB459-DC2D-F649-BDCC-C6F0687ECBFA}" dt="2025-06-20T15:18:02.230" v="439" actId="478"/>
          <ac:picMkLst>
            <pc:docMk/>
            <pc:sldMk cId="3946715815" sldId="4305"/>
            <ac:picMk id="8" creationId="{68BE966A-7557-250D-BE6D-E580A53AA273}"/>
          </ac:picMkLst>
        </pc:picChg>
        <pc:picChg chg="add del mod">
          <ac:chgData name="Beatrice Penati" userId="ec752e95-4e9e-4f7c-ab6b-48a17eb3c5bb" providerId="ADAL" clId="{017EB459-DC2D-F649-BDCC-C6F0687ECBFA}" dt="2025-06-20T15:17:52.550" v="437" actId="478"/>
          <ac:picMkLst>
            <pc:docMk/>
            <pc:sldMk cId="3946715815" sldId="4305"/>
            <ac:picMk id="9" creationId="{7EAAFB9C-F17C-D573-5797-0A240AD41A09}"/>
          </ac:picMkLst>
        </pc:picChg>
        <pc:picChg chg="add del mod">
          <ac:chgData name="Beatrice Penati" userId="ec752e95-4e9e-4f7c-ab6b-48a17eb3c5bb" providerId="ADAL" clId="{017EB459-DC2D-F649-BDCC-C6F0687ECBFA}" dt="2025-06-20T15:23:02.750" v="526" actId="478"/>
          <ac:picMkLst>
            <pc:docMk/>
            <pc:sldMk cId="3946715815" sldId="4305"/>
            <ac:picMk id="10" creationId="{82339CF7-1FC9-1776-91D4-DE20827A4206}"/>
          </ac:picMkLst>
        </pc:picChg>
        <pc:picChg chg="add del mod">
          <ac:chgData name="Beatrice Penati" userId="ec752e95-4e9e-4f7c-ab6b-48a17eb3c5bb" providerId="ADAL" clId="{017EB459-DC2D-F649-BDCC-C6F0687ECBFA}" dt="2025-06-20T15:23:02.750" v="526" actId="478"/>
          <ac:picMkLst>
            <pc:docMk/>
            <pc:sldMk cId="3946715815" sldId="4305"/>
            <ac:picMk id="11" creationId="{B2B701F5-450C-98A0-BD72-CB27CF8F803E}"/>
          </ac:picMkLst>
        </pc:picChg>
        <pc:picChg chg="add mod">
          <ac:chgData name="Beatrice Penati" userId="ec752e95-4e9e-4f7c-ab6b-48a17eb3c5bb" providerId="ADAL" clId="{017EB459-DC2D-F649-BDCC-C6F0687ECBFA}" dt="2025-06-20T15:23:03.679" v="527"/>
          <ac:picMkLst>
            <pc:docMk/>
            <pc:sldMk cId="3946715815" sldId="4305"/>
            <ac:picMk id="38" creationId="{9F38DDF9-63B4-6607-8264-6CF0AD65C843}"/>
          </ac:picMkLst>
        </pc:picChg>
        <pc:picChg chg="add mod">
          <ac:chgData name="Beatrice Penati" userId="ec752e95-4e9e-4f7c-ab6b-48a17eb3c5bb" providerId="ADAL" clId="{017EB459-DC2D-F649-BDCC-C6F0687ECBFA}" dt="2025-06-20T15:23:03.679" v="527"/>
          <ac:picMkLst>
            <pc:docMk/>
            <pc:sldMk cId="3946715815" sldId="4305"/>
            <ac:picMk id="39" creationId="{E1115EF2-F223-4A55-F57F-5F9872C19015}"/>
          </ac:picMkLst>
        </pc:picChg>
        <pc:picChg chg="add mod">
          <ac:chgData name="Beatrice Penati" userId="ec752e95-4e9e-4f7c-ab6b-48a17eb3c5bb" providerId="ADAL" clId="{017EB459-DC2D-F649-BDCC-C6F0687ECBFA}" dt="2025-06-20T15:23:03.679" v="527"/>
          <ac:picMkLst>
            <pc:docMk/>
            <pc:sldMk cId="3946715815" sldId="4305"/>
            <ac:picMk id="40" creationId="{C0AE6796-32A2-916B-BC16-4FCA38756F46}"/>
          </ac:picMkLst>
        </pc:picChg>
        <pc:picChg chg="add mod">
          <ac:chgData name="Beatrice Penati" userId="ec752e95-4e9e-4f7c-ab6b-48a17eb3c5bb" providerId="ADAL" clId="{017EB459-DC2D-F649-BDCC-C6F0687ECBFA}" dt="2025-06-20T15:23:03.679" v="527"/>
          <ac:picMkLst>
            <pc:docMk/>
            <pc:sldMk cId="3946715815" sldId="4305"/>
            <ac:picMk id="41" creationId="{1DBCC3F9-3D84-A4CF-7758-1679BED797CB}"/>
          </ac:picMkLst>
        </pc:picChg>
        <pc:cxnChg chg="add del mod">
          <ac:chgData name="Beatrice Penati" userId="ec752e95-4e9e-4f7c-ab6b-48a17eb3c5bb" providerId="ADAL" clId="{017EB459-DC2D-F649-BDCC-C6F0687ECBFA}" dt="2025-06-20T15:23:02.750" v="526" actId="478"/>
          <ac:cxnSpMkLst>
            <pc:docMk/>
            <pc:sldMk cId="3946715815" sldId="4305"/>
            <ac:cxnSpMk id="23" creationId="{9ACE31C9-8A70-AF98-A4E4-43FA56F95519}"/>
          </ac:cxnSpMkLst>
        </pc:cxnChg>
        <pc:cxnChg chg="add del mod">
          <ac:chgData name="Beatrice Penati" userId="ec752e95-4e9e-4f7c-ab6b-48a17eb3c5bb" providerId="ADAL" clId="{017EB459-DC2D-F649-BDCC-C6F0687ECBFA}" dt="2025-06-20T15:23:02.750" v="526" actId="478"/>
          <ac:cxnSpMkLst>
            <pc:docMk/>
            <pc:sldMk cId="3946715815" sldId="4305"/>
            <ac:cxnSpMk id="27" creationId="{11110168-E6CE-3C1B-0ED3-829E34B5DFA4}"/>
          </ac:cxnSpMkLst>
        </pc:cxnChg>
      </pc:sldChg>
      <pc:sldChg chg="addSp delSp modSp add mod ord modAnim">
        <pc:chgData name="Beatrice Penati" userId="ec752e95-4e9e-4f7c-ab6b-48a17eb3c5bb" providerId="ADAL" clId="{017EB459-DC2D-F649-BDCC-C6F0687ECBFA}" dt="2025-06-20T15:30:11.301" v="588" actId="20577"/>
        <pc:sldMkLst>
          <pc:docMk/>
          <pc:sldMk cId="1107080147" sldId="4306"/>
        </pc:sldMkLst>
        <pc:spChg chg="add mod">
          <ac:chgData name="Beatrice Penati" userId="ec752e95-4e9e-4f7c-ab6b-48a17eb3c5bb" providerId="ADAL" clId="{017EB459-DC2D-F649-BDCC-C6F0687ECBFA}" dt="2025-06-20T15:24:49.668" v="538"/>
          <ac:spMkLst>
            <pc:docMk/>
            <pc:sldMk cId="1107080147" sldId="4306"/>
            <ac:spMk id="2" creationId="{0FC06673-058C-18F2-442C-F1D94F6CBEA8}"/>
          </ac:spMkLst>
        </pc:spChg>
        <pc:spChg chg="add mod">
          <ac:chgData name="Beatrice Penati" userId="ec752e95-4e9e-4f7c-ab6b-48a17eb3c5bb" providerId="ADAL" clId="{017EB459-DC2D-F649-BDCC-C6F0687ECBFA}" dt="2025-06-20T15:24:49.668" v="538"/>
          <ac:spMkLst>
            <pc:docMk/>
            <pc:sldMk cId="1107080147" sldId="4306"/>
            <ac:spMk id="4" creationId="{E7B6C298-49B7-9D79-B1B1-1DC150941DB9}"/>
          </ac:spMkLst>
        </pc:spChg>
        <pc:spChg chg="add mod">
          <ac:chgData name="Beatrice Penati" userId="ec752e95-4e9e-4f7c-ab6b-48a17eb3c5bb" providerId="ADAL" clId="{017EB459-DC2D-F649-BDCC-C6F0687ECBFA}" dt="2025-06-20T15:24:49.668" v="538"/>
          <ac:spMkLst>
            <pc:docMk/>
            <pc:sldMk cId="1107080147" sldId="4306"/>
            <ac:spMk id="5" creationId="{8971CA67-CC3F-AED5-132E-7AE423D3DA92}"/>
          </ac:spMkLst>
        </pc:spChg>
        <pc:spChg chg="add mod">
          <ac:chgData name="Beatrice Penati" userId="ec752e95-4e9e-4f7c-ab6b-48a17eb3c5bb" providerId="ADAL" clId="{017EB459-DC2D-F649-BDCC-C6F0687ECBFA}" dt="2025-06-20T15:24:49.668" v="538"/>
          <ac:spMkLst>
            <pc:docMk/>
            <pc:sldMk cId="1107080147" sldId="4306"/>
            <ac:spMk id="6" creationId="{82A94263-FBE3-1BCC-6B10-70B37670A8DE}"/>
          </ac:spMkLst>
        </pc:spChg>
        <pc:spChg chg="add mod">
          <ac:chgData name="Beatrice Penati" userId="ec752e95-4e9e-4f7c-ab6b-48a17eb3c5bb" providerId="ADAL" clId="{017EB459-DC2D-F649-BDCC-C6F0687ECBFA}" dt="2025-06-20T15:24:49.668" v="538"/>
          <ac:spMkLst>
            <pc:docMk/>
            <pc:sldMk cId="1107080147" sldId="4306"/>
            <ac:spMk id="7" creationId="{A0EACFA3-5D03-6D72-4AF0-F7223CA45920}"/>
          </ac:spMkLst>
        </pc:spChg>
        <pc:spChg chg="add mod">
          <ac:chgData name="Beatrice Penati" userId="ec752e95-4e9e-4f7c-ab6b-48a17eb3c5bb" providerId="ADAL" clId="{017EB459-DC2D-F649-BDCC-C6F0687ECBFA}" dt="2025-06-20T15:24:49.668" v="538"/>
          <ac:spMkLst>
            <pc:docMk/>
            <pc:sldMk cId="1107080147" sldId="4306"/>
            <ac:spMk id="8" creationId="{C59F0BC2-E9F2-E31D-8294-EFDCA1EE538A}"/>
          </ac:spMkLst>
        </pc:spChg>
        <pc:spChg chg="del">
          <ac:chgData name="Beatrice Penati" userId="ec752e95-4e9e-4f7c-ab6b-48a17eb3c5bb" providerId="ADAL" clId="{017EB459-DC2D-F649-BDCC-C6F0687ECBFA}" dt="2025-06-20T15:24:49.084" v="537" actId="478"/>
          <ac:spMkLst>
            <pc:docMk/>
            <pc:sldMk cId="1107080147" sldId="4306"/>
            <ac:spMk id="9" creationId="{2975BCCC-42B4-815E-3986-F6DE2F4BA567}"/>
          </ac:spMkLst>
        </pc:spChg>
        <pc:spChg chg="del">
          <ac:chgData name="Beatrice Penati" userId="ec752e95-4e9e-4f7c-ab6b-48a17eb3c5bb" providerId="ADAL" clId="{017EB459-DC2D-F649-BDCC-C6F0687ECBFA}" dt="2025-06-20T15:26:34.120" v="562" actId="478"/>
          <ac:spMkLst>
            <pc:docMk/>
            <pc:sldMk cId="1107080147" sldId="4306"/>
            <ac:spMk id="11" creationId="{606A93C4-2893-67E5-CF40-6461AB102B0B}"/>
          </ac:spMkLst>
        </pc:spChg>
        <pc:spChg chg="add mod">
          <ac:chgData name="Beatrice Penati" userId="ec752e95-4e9e-4f7c-ab6b-48a17eb3c5bb" providerId="ADAL" clId="{017EB459-DC2D-F649-BDCC-C6F0687ECBFA}" dt="2025-06-20T15:24:49.668" v="538"/>
          <ac:spMkLst>
            <pc:docMk/>
            <pc:sldMk cId="1107080147" sldId="4306"/>
            <ac:spMk id="12" creationId="{6A6F4127-FA5B-7BB2-4235-DCCEC6D4C0CB}"/>
          </ac:spMkLst>
        </pc:spChg>
        <pc:spChg chg="add mod">
          <ac:chgData name="Beatrice Penati" userId="ec752e95-4e9e-4f7c-ab6b-48a17eb3c5bb" providerId="ADAL" clId="{017EB459-DC2D-F649-BDCC-C6F0687ECBFA}" dt="2025-06-20T15:24:49.668" v="538"/>
          <ac:spMkLst>
            <pc:docMk/>
            <pc:sldMk cId="1107080147" sldId="4306"/>
            <ac:spMk id="14" creationId="{31584A7E-8E64-C44B-E5C5-521803CBADCC}"/>
          </ac:spMkLst>
        </pc:spChg>
        <pc:spChg chg="add mod">
          <ac:chgData name="Beatrice Penati" userId="ec752e95-4e9e-4f7c-ab6b-48a17eb3c5bb" providerId="ADAL" clId="{017EB459-DC2D-F649-BDCC-C6F0687ECBFA}" dt="2025-06-20T15:24:49.668" v="538"/>
          <ac:spMkLst>
            <pc:docMk/>
            <pc:sldMk cId="1107080147" sldId="4306"/>
            <ac:spMk id="15" creationId="{A68261B2-BB6C-1D94-4498-461C418B37F2}"/>
          </ac:spMkLst>
        </pc:spChg>
        <pc:spChg chg="add mod">
          <ac:chgData name="Beatrice Penati" userId="ec752e95-4e9e-4f7c-ab6b-48a17eb3c5bb" providerId="ADAL" clId="{017EB459-DC2D-F649-BDCC-C6F0687ECBFA}" dt="2025-06-20T15:24:49.668" v="538"/>
          <ac:spMkLst>
            <pc:docMk/>
            <pc:sldMk cId="1107080147" sldId="4306"/>
            <ac:spMk id="29" creationId="{2B5C2E74-A8A1-10E1-908D-79FBE62C2984}"/>
          </ac:spMkLst>
        </pc:spChg>
        <pc:spChg chg="add mod">
          <ac:chgData name="Beatrice Penati" userId="ec752e95-4e9e-4f7c-ab6b-48a17eb3c5bb" providerId="ADAL" clId="{017EB459-DC2D-F649-BDCC-C6F0687ECBFA}" dt="2025-06-20T15:30:11.301" v="588" actId="20577"/>
          <ac:spMkLst>
            <pc:docMk/>
            <pc:sldMk cId="1107080147" sldId="4306"/>
            <ac:spMk id="30" creationId="{2CF3D43E-63B1-1B72-FCB5-A586DEEAAD08}"/>
          </ac:spMkLst>
        </pc:spChg>
        <pc:spChg chg="add mod">
          <ac:chgData name="Beatrice Penati" userId="ec752e95-4e9e-4f7c-ab6b-48a17eb3c5bb" providerId="ADAL" clId="{017EB459-DC2D-F649-BDCC-C6F0687ECBFA}" dt="2025-06-20T15:26:54.712" v="569" actId="1076"/>
          <ac:spMkLst>
            <pc:docMk/>
            <pc:sldMk cId="1107080147" sldId="4306"/>
            <ac:spMk id="31" creationId="{C5CE3619-74B3-4A64-E7DA-1F979B06A5F7}"/>
          </ac:spMkLst>
        </pc:spChg>
        <pc:spChg chg="add mod">
          <ac:chgData name="Beatrice Penati" userId="ec752e95-4e9e-4f7c-ab6b-48a17eb3c5bb" providerId="ADAL" clId="{017EB459-DC2D-F649-BDCC-C6F0687ECBFA}" dt="2025-06-20T15:27:10.506" v="572" actId="207"/>
          <ac:spMkLst>
            <pc:docMk/>
            <pc:sldMk cId="1107080147" sldId="4306"/>
            <ac:spMk id="32" creationId="{1DBB7E9E-0750-CDC2-2452-B77D314BBD50}"/>
          </ac:spMkLst>
        </pc:spChg>
        <pc:spChg chg="mod">
          <ac:chgData name="Beatrice Penati" userId="ec752e95-4e9e-4f7c-ab6b-48a17eb3c5bb" providerId="ADAL" clId="{017EB459-DC2D-F649-BDCC-C6F0687ECBFA}" dt="2025-06-20T15:26:17.434" v="559" actId="1076"/>
          <ac:spMkLst>
            <pc:docMk/>
            <pc:sldMk cId="1107080147" sldId="4306"/>
            <ac:spMk id="33" creationId="{0E8D8105-ADA7-4FA4-D629-9545AFE63E86}"/>
          </ac:spMkLst>
        </pc:spChg>
        <pc:spChg chg="mod">
          <ac:chgData name="Beatrice Penati" userId="ec752e95-4e9e-4f7c-ab6b-48a17eb3c5bb" providerId="ADAL" clId="{017EB459-DC2D-F649-BDCC-C6F0687ECBFA}" dt="2025-06-20T15:26:17.434" v="559" actId="1076"/>
          <ac:spMkLst>
            <pc:docMk/>
            <pc:sldMk cId="1107080147" sldId="4306"/>
            <ac:spMk id="34" creationId="{0CC1DE7E-6F7E-B1F1-ABA2-7FC5317E2D82}"/>
          </ac:spMkLst>
        </pc:spChg>
        <pc:spChg chg="mod">
          <ac:chgData name="Beatrice Penati" userId="ec752e95-4e9e-4f7c-ab6b-48a17eb3c5bb" providerId="ADAL" clId="{017EB459-DC2D-F649-BDCC-C6F0687ECBFA}" dt="2025-06-20T15:26:17.434" v="559" actId="1076"/>
          <ac:spMkLst>
            <pc:docMk/>
            <pc:sldMk cId="1107080147" sldId="4306"/>
            <ac:spMk id="35" creationId="{13ED90BE-DB64-27F4-773D-A93BCF548580}"/>
          </ac:spMkLst>
        </pc:spChg>
        <pc:spChg chg="mod">
          <ac:chgData name="Beatrice Penati" userId="ec752e95-4e9e-4f7c-ab6b-48a17eb3c5bb" providerId="ADAL" clId="{017EB459-DC2D-F649-BDCC-C6F0687ECBFA}" dt="2025-06-20T15:26:17.434" v="559" actId="1076"/>
          <ac:spMkLst>
            <pc:docMk/>
            <pc:sldMk cId="1107080147" sldId="4306"/>
            <ac:spMk id="36" creationId="{3B83A689-27B7-A9CF-B403-7FDFA543EF9E}"/>
          </ac:spMkLst>
        </pc:spChg>
        <pc:spChg chg="mod">
          <ac:chgData name="Beatrice Penati" userId="ec752e95-4e9e-4f7c-ab6b-48a17eb3c5bb" providerId="ADAL" clId="{017EB459-DC2D-F649-BDCC-C6F0687ECBFA}" dt="2025-06-20T15:27:14.065" v="573" actId="207"/>
          <ac:spMkLst>
            <pc:docMk/>
            <pc:sldMk cId="1107080147" sldId="4306"/>
            <ac:spMk id="37" creationId="{6F736584-C5A2-7905-081B-F87F35E734A3}"/>
          </ac:spMkLst>
        </pc:spChg>
        <pc:spChg chg="add mod">
          <ac:chgData name="Beatrice Penati" userId="ec752e95-4e9e-4f7c-ab6b-48a17eb3c5bb" providerId="ADAL" clId="{017EB459-DC2D-F649-BDCC-C6F0687ECBFA}" dt="2025-06-20T15:26:54.712" v="569" actId="1076"/>
          <ac:spMkLst>
            <pc:docMk/>
            <pc:sldMk cId="1107080147" sldId="4306"/>
            <ac:spMk id="38" creationId="{2D03C078-09C0-27E1-9D25-4723D52F7B8E}"/>
          </ac:spMkLst>
        </pc:spChg>
        <pc:spChg chg="mod">
          <ac:chgData name="Beatrice Penati" userId="ec752e95-4e9e-4f7c-ab6b-48a17eb3c5bb" providerId="ADAL" clId="{017EB459-DC2D-F649-BDCC-C6F0687ECBFA}" dt="2025-06-20T15:27:25.122" v="576" actId="207"/>
          <ac:spMkLst>
            <pc:docMk/>
            <pc:sldMk cId="1107080147" sldId="4306"/>
            <ac:spMk id="39" creationId="{72DE6875-6E80-B77E-7501-5EBC1D0E33C1}"/>
          </ac:spMkLst>
        </pc:spChg>
        <pc:spChg chg="add mod">
          <ac:chgData name="Beatrice Penati" userId="ec752e95-4e9e-4f7c-ab6b-48a17eb3c5bb" providerId="ADAL" clId="{017EB459-DC2D-F649-BDCC-C6F0687ECBFA}" dt="2025-06-20T15:26:54.712" v="569" actId="1076"/>
          <ac:spMkLst>
            <pc:docMk/>
            <pc:sldMk cId="1107080147" sldId="4306"/>
            <ac:spMk id="41" creationId="{43707EA5-F837-7D81-64C8-DE552D6F9EB5}"/>
          </ac:spMkLst>
        </pc:spChg>
        <pc:spChg chg="mod">
          <ac:chgData name="Beatrice Penati" userId="ec752e95-4e9e-4f7c-ab6b-48a17eb3c5bb" providerId="ADAL" clId="{017EB459-DC2D-F649-BDCC-C6F0687ECBFA}" dt="2025-06-20T15:26:32.895" v="561" actId="1076"/>
          <ac:spMkLst>
            <pc:docMk/>
            <pc:sldMk cId="1107080147" sldId="4306"/>
            <ac:spMk id="43" creationId="{6A28883F-16DA-7A85-B758-E77B3ED40E96}"/>
          </ac:spMkLst>
        </pc:spChg>
        <pc:spChg chg="add mod">
          <ac:chgData name="Beatrice Penati" userId="ec752e95-4e9e-4f7c-ab6b-48a17eb3c5bb" providerId="ADAL" clId="{017EB459-DC2D-F649-BDCC-C6F0687ECBFA}" dt="2025-06-20T15:26:54.712" v="569" actId="1076"/>
          <ac:spMkLst>
            <pc:docMk/>
            <pc:sldMk cId="1107080147" sldId="4306"/>
            <ac:spMk id="44" creationId="{33214208-2A5D-24A0-DA48-DAF0403F5E23}"/>
          </ac:spMkLst>
        </pc:spChg>
        <pc:spChg chg="add mod">
          <ac:chgData name="Beatrice Penati" userId="ec752e95-4e9e-4f7c-ab6b-48a17eb3c5bb" providerId="ADAL" clId="{017EB459-DC2D-F649-BDCC-C6F0687ECBFA}" dt="2025-06-20T15:26:54.712" v="569" actId="1076"/>
          <ac:spMkLst>
            <pc:docMk/>
            <pc:sldMk cId="1107080147" sldId="4306"/>
            <ac:spMk id="46" creationId="{4A21020C-0130-F2F5-EB1D-A12222D188A7}"/>
          </ac:spMkLst>
        </pc:spChg>
        <pc:spChg chg="add mod">
          <ac:chgData name="Beatrice Penati" userId="ec752e95-4e9e-4f7c-ab6b-48a17eb3c5bb" providerId="ADAL" clId="{017EB459-DC2D-F649-BDCC-C6F0687ECBFA}" dt="2025-06-20T15:26:54.712" v="569" actId="1076"/>
          <ac:spMkLst>
            <pc:docMk/>
            <pc:sldMk cId="1107080147" sldId="4306"/>
            <ac:spMk id="47" creationId="{50EAE8A7-7306-08F2-033D-06C0B57E81D4}"/>
          </ac:spMkLst>
        </pc:spChg>
        <pc:spChg chg="mod">
          <ac:chgData name="Beatrice Penati" userId="ec752e95-4e9e-4f7c-ab6b-48a17eb3c5bb" providerId="ADAL" clId="{017EB459-DC2D-F649-BDCC-C6F0687ECBFA}" dt="2025-06-20T15:27:17.920" v="574" actId="207"/>
          <ac:spMkLst>
            <pc:docMk/>
            <pc:sldMk cId="1107080147" sldId="4306"/>
            <ac:spMk id="48" creationId="{2FF7B9C8-AD52-2384-C827-BD50F0CEA0D5}"/>
          </ac:spMkLst>
        </pc:spChg>
        <pc:spChg chg="add mod">
          <ac:chgData name="Beatrice Penati" userId="ec752e95-4e9e-4f7c-ab6b-48a17eb3c5bb" providerId="ADAL" clId="{017EB459-DC2D-F649-BDCC-C6F0687ECBFA}" dt="2025-06-20T15:26:54.712" v="569" actId="1076"/>
          <ac:spMkLst>
            <pc:docMk/>
            <pc:sldMk cId="1107080147" sldId="4306"/>
            <ac:spMk id="49" creationId="{1F2EBB5B-37C5-FBCC-9D42-4B619F310E38}"/>
          </ac:spMkLst>
        </pc:spChg>
        <pc:spChg chg="mod">
          <ac:chgData name="Beatrice Penati" userId="ec752e95-4e9e-4f7c-ab6b-48a17eb3c5bb" providerId="ADAL" clId="{017EB459-DC2D-F649-BDCC-C6F0687ECBFA}" dt="2025-06-20T15:26:54.712" v="569" actId="1076"/>
          <ac:spMkLst>
            <pc:docMk/>
            <pc:sldMk cId="1107080147" sldId="4306"/>
            <ac:spMk id="51" creationId="{B1DDFA49-71A9-02DA-2B68-58D764F3B90E}"/>
          </ac:spMkLst>
        </pc:spChg>
        <pc:spChg chg="add mod">
          <ac:chgData name="Beatrice Penati" userId="ec752e95-4e9e-4f7c-ab6b-48a17eb3c5bb" providerId="ADAL" clId="{017EB459-DC2D-F649-BDCC-C6F0687ECBFA}" dt="2025-06-20T15:26:54.712" v="569" actId="1076"/>
          <ac:spMkLst>
            <pc:docMk/>
            <pc:sldMk cId="1107080147" sldId="4306"/>
            <ac:spMk id="52" creationId="{305534F1-91BE-89D2-93EC-253B1EDFE33A}"/>
          </ac:spMkLst>
        </pc:spChg>
        <pc:spChg chg="del">
          <ac:chgData name="Beatrice Penati" userId="ec752e95-4e9e-4f7c-ab6b-48a17eb3c5bb" providerId="ADAL" clId="{017EB459-DC2D-F649-BDCC-C6F0687ECBFA}" dt="2025-06-20T15:24:49.084" v="537" actId="478"/>
          <ac:spMkLst>
            <pc:docMk/>
            <pc:sldMk cId="1107080147" sldId="4306"/>
            <ac:spMk id="1229" creationId="{0E3D0A18-F1C6-9FB4-8CA2-6A0B9C100662}"/>
          </ac:spMkLst>
        </pc:spChg>
        <pc:spChg chg="del">
          <ac:chgData name="Beatrice Penati" userId="ec752e95-4e9e-4f7c-ab6b-48a17eb3c5bb" providerId="ADAL" clId="{017EB459-DC2D-F649-BDCC-C6F0687ECBFA}" dt="2025-06-20T15:24:49.084" v="537" actId="478"/>
          <ac:spMkLst>
            <pc:docMk/>
            <pc:sldMk cId="1107080147" sldId="4306"/>
            <ac:spMk id="1230" creationId="{BDA9DD4B-A3BD-4E10-F70D-156AE28133F6}"/>
          </ac:spMkLst>
        </pc:spChg>
        <pc:picChg chg="mod">
          <ac:chgData name="Beatrice Penati" userId="ec752e95-4e9e-4f7c-ab6b-48a17eb3c5bb" providerId="ADAL" clId="{017EB459-DC2D-F649-BDCC-C6F0687ECBFA}" dt="2025-06-20T15:29:24.058" v="580" actId="14826"/>
          <ac:picMkLst>
            <pc:docMk/>
            <pc:sldMk cId="1107080147" sldId="4306"/>
            <ac:picMk id="3" creationId="{B5215BF9-B1D6-93FB-D9F4-AD847E255643}"/>
          </ac:picMkLst>
        </pc:picChg>
      </pc:sldChg>
      <pc:sldChg chg="addSp delSp modSp add mod delAnim modAnim">
        <pc:chgData name="Beatrice Penati" userId="ec752e95-4e9e-4f7c-ab6b-48a17eb3c5bb" providerId="ADAL" clId="{017EB459-DC2D-F649-BDCC-C6F0687ECBFA}" dt="2025-06-20T15:31:28.459" v="597" actId="1076"/>
        <pc:sldMkLst>
          <pc:docMk/>
          <pc:sldMk cId="774315612" sldId="4307"/>
        </pc:sldMkLst>
        <pc:spChg chg="add mod">
          <ac:chgData name="Beatrice Penati" userId="ec752e95-4e9e-4f7c-ab6b-48a17eb3c5bb" providerId="ADAL" clId="{017EB459-DC2D-F649-BDCC-C6F0687ECBFA}" dt="2025-06-20T15:30:28.848" v="590" actId="108"/>
          <ac:spMkLst>
            <pc:docMk/>
            <pc:sldMk cId="774315612" sldId="4307"/>
            <ac:spMk id="2" creationId="{8E7B427B-AD19-B2E4-C4CF-0C0BC3675132}"/>
          </ac:spMkLst>
        </pc:spChg>
        <pc:spChg chg="add mod">
          <ac:chgData name="Beatrice Penati" userId="ec752e95-4e9e-4f7c-ab6b-48a17eb3c5bb" providerId="ADAL" clId="{017EB459-DC2D-F649-BDCC-C6F0687ECBFA}" dt="2025-06-20T15:29:59.242" v="586" actId="1076"/>
          <ac:spMkLst>
            <pc:docMk/>
            <pc:sldMk cId="774315612" sldId="4307"/>
            <ac:spMk id="4" creationId="{C66D4C64-ABFF-18FA-7C57-0EF8B42501E7}"/>
          </ac:spMkLst>
        </pc:spChg>
        <pc:spChg chg="add mod">
          <ac:chgData name="Beatrice Penati" userId="ec752e95-4e9e-4f7c-ab6b-48a17eb3c5bb" providerId="ADAL" clId="{017EB459-DC2D-F649-BDCC-C6F0687ECBFA}" dt="2025-06-20T15:31:28.459" v="597" actId="1076"/>
          <ac:spMkLst>
            <pc:docMk/>
            <pc:sldMk cId="774315612" sldId="4307"/>
            <ac:spMk id="6" creationId="{BEAD1EFA-8BAC-A54E-0DBB-F6AF55F154DB}"/>
          </ac:spMkLst>
        </pc:spChg>
        <pc:spChg chg="del">
          <ac:chgData name="Beatrice Penati" userId="ec752e95-4e9e-4f7c-ab6b-48a17eb3c5bb" providerId="ADAL" clId="{017EB459-DC2D-F649-BDCC-C6F0687ECBFA}" dt="2025-06-20T15:29:51.683" v="584" actId="478"/>
          <ac:spMkLst>
            <pc:docMk/>
            <pc:sldMk cId="774315612" sldId="4307"/>
            <ac:spMk id="30" creationId="{707E5B07-8EF6-6049-149C-E739FDE186FE}"/>
          </ac:spMkLst>
        </pc:spChg>
        <pc:spChg chg="del">
          <ac:chgData name="Beatrice Penati" userId="ec752e95-4e9e-4f7c-ab6b-48a17eb3c5bb" providerId="ADAL" clId="{017EB459-DC2D-F649-BDCC-C6F0687ECBFA}" dt="2025-06-20T15:29:48.704" v="583" actId="478"/>
          <ac:spMkLst>
            <pc:docMk/>
            <pc:sldMk cId="774315612" sldId="4307"/>
            <ac:spMk id="31" creationId="{1E23661A-2ED0-C3C7-54F3-2AA9CC8AA140}"/>
          </ac:spMkLst>
        </pc:spChg>
        <pc:spChg chg="del">
          <ac:chgData name="Beatrice Penati" userId="ec752e95-4e9e-4f7c-ab6b-48a17eb3c5bb" providerId="ADAL" clId="{017EB459-DC2D-F649-BDCC-C6F0687ECBFA}" dt="2025-06-20T15:29:48.704" v="583" actId="478"/>
          <ac:spMkLst>
            <pc:docMk/>
            <pc:sldMk cId="774315612" sldId="4307"/>
            <ac:spMk id="32" creationId="{C61B289A-7E82-4B34-CE49-58A7F5B00ADD}"/>
          </ac:spMkLst>
        </pc:spChg>
        <pc:spChg chg="del">
          <ac:chgData name="Beatrice Penati" userId="ec752e95-4e9e-4f7c-ab6b-48a17eb3c5bb" providerId="ADAL" clId="{017EB459-DC2D-F649-BDCC-C6F0687ECBFA}" dt="2025-06-20T15:29:48.704" v="583" actId="478"/>
          <ac:spMkLst>
            <pc:docMk/>
            <pc:sldMk cId="774315612" sldId="4307"/>
            <ac:spMk id="36" creationId="{5837226A-8394-9DCA-1A13-6E9480BC347A}"/>
          </ac:spMkLst>
        </pc:spChg>
        <pc:spChg chg="del">
          <ac:chgData name="Beatrice Penati" userId="ec752e95-4e9e-4f7c-ab6b-48a17eb3c5bb" providerId="ADAL" clId="{017EB459-DC2D-F649-BDCC-C6F0687ECBFA}" dt="2025-06-20T15:29:48.704" v="583" actId="478"/>
          <ac:spMkLst>
            <pc:docMk/>
            <pc:sldMk cId="774315612" sldId="4307"/>
            <ac:spMk id="37" creationId="{B6405399-9B0C-29BF-6240-C05EE9F1B1A6}"/>
          </ac:spMkLst>
        </pc:spChg>
        <pc:spChg chg="del">
          <ac:chgData name="Beatrice Penati" userId="ec752e95-4e9e-4f7c-ab6b-48a17eb3c5bb" providerId="ADAL" clId="{017EB459-DC2D-F649-BDCC-C6F0687ECBFA}" dt="2025-06-20T15:29:48.704" v="583" actId="478"/>
          <ac:spMkLst>
            <pc:docMk/>
            <pc:sldMk cId="774315612" sldId="4307"/>
            <ac:spMk id="38" creationId="{74DD2A15-8FEE-4A0C-5E3E-6C3B94A6BDB9}"/>
          </ac:spMkLst>
        </pc:spChg>
        <pc:spChg chg="del">
          <ac:chgData name="Beatrice Penati" userId="ec752e95-4e9e-4f7c-ab6b-48a17eb3c5bb" providerId="ADAL" clId="{017EB459-DC2D-F649-BDCC-C6F0687ECBFA}" dt="2025-06-20T15:29:48.704" v="583" actId="478"/>
          <ac:spMkLst>
            <pc:docMk/>
            <pc:sldMk cId="774315612" sldId="4307"/>
            <ac:spMk id="40" creationId="{0B0B5FDD-A92F-D48B-FF44-5ECCC2F0E1FC}"/>
          </ac:spMkLst>
        </pc:spChg>
        <pc:spChg chg="del">
          <ac:chgData name="Beatrice Penati" userId="ec752e95-4e9e-4f7c-ab6b-48a17eb3c5bb" providerId="ADAL" clId="{017EB459-DC2D-F649-BDCC-C6F0687ECBFA}" dt="2025-06-20T15:29:48.704" v="583" actId="478"/>
          <ac:spMkLst>
            <pc:docMk/>
            <pc:sldMk cId="774315612" sldId="4307"/>
            <ac:spMk id="41" creationId="{6DBAC9E0-9606-DF61-AEF9-BCAA56C39350}"/>
          </ac:spMkLst>
        </pc:spChg>
        <pc:spChg chg="del">
          <ac:chgData name="Beatrice Penati" userId="ec752e95-4e9e-4f7c-ab6b-48a17eb3c5bb" providerId="ADAL" clId="{017EB459-DC2D-F649-BDCC-C6F0687ECBFA}" dt="2025-06-20T15:31:23.857" v="595" actId="478"/>
          <ac:spMkLst>
            <pc:docMk/>
            <pc:sldMk cId="774315612" sldId="4307"/>
            <ac:spMk id="43" creationId="{97B3D595-F696-A254-3F6A-0C28FE9FFAFC}"/>
          </ac:spMkLst>
        </pc:spChg>
        <pc:spChg chg="del">
          <ac:chgData name="Beatrice Penati" userId="ec752e95-4e9e-4f7c-ab6b-48a17eb3c5bb" providerId="ADAL" clId="{017EB459-DC2D-F649-BDCC-C6F0687ECBFA}" dt="2025-06-20T15:29:48.704" v="583" actId="478"/>
          <ac:spMkLst>
            <pc:docMk/>
            <pc:sldMk cId="774315612" sldId="4307"/>
            <ac:spMk id="45" creationId="{9A5E54A1-E6BE-8426-6C08-C3BBC6CDBED1}"/>
          </ac:spMkLst>
        </pc:spChg>
        <pc:spChg chg="del">
          <ac:chgData name="Beatrice Penati" userId="ec752e95-4e9e-4f7c-ab6b-48a17eb3c5bb" providerId="ADAL" clId="{017EB459-DC2D-F649-BDCC-C6F0687ECBFA}" dt="2025-06-20T15:29:48.704" v="583" actId="478"/>
          <ac:spMkLst>
            <pc:docMk/>
            <pc:sldMk cId="774315612" sldId="4307"/>
            <ac:spMk id="46" creationId="{7C128AAE-24F0-520C-0A86-540E03396EB2}"/>
          </ac:spMkLst>
        </pc:spChg>
        <pc:spChg chg="del">
          <ac:chgData name="Beatrice Penati" userId="ec752e95-4e9e-4f7c-ab6b-48a17eb3c5bb" providerId="ADAL" clId="{017EB459-DC2D-F649-BDCC-C6F0687ECBFA}" dt="2025-06-20T15:29:48.704" v="583" actId="478"/>
          <ac:spMkLst>
            <pc:docMk/>
            <pc:sldMk cId="774315612" sldId="4307"/>
            <ac:spMk id="49" creationId="{1773F021-89D5-69F9-7D8D-4F02FD3C6A96}"/>
          </ac:spMkLst>
        </pc:spChg>
        <pc:graphicFrameChg chg="add mod">
          <ac:chgData name="Beatrice Penati" userId="ec752e95-4e9e-4f7c-ab6b-48a17eb3c5bb" providerId="ADAL" clId="{017EB459-DC2D-F649-BDCC-C6F0687ECBFA}" dt="2025-06-20T15:30:54.501" v="593"/>
          <ac:graphicFrameMkLst>
            <pc:docMk/>
            <pc:sldMk cId="774315612" sldId="4307"/>
            <ac:graphicFrameMk id="5" creationId="{D1066245-FB16-771E-5560-8BA06A19BA9B}"/>
          </ac:graphicFrameMkLst>
        </pc:graphicFrameChg>
        <pc:picChg chg="mod">
          <ac:chgData name="Beatrice Penati" userId="ec752e95-4e9e-4f7c-ab6b-48a17eb3c5bb" providerId="ADAL" clId="{017EB459-DC2D-F649-BDCC-C6F0687ECBFA}" dt="2025-06-20T15:31:09.707" v="594" actId="14826"/>
          <ac:picMkLst>
            <pc:docMk/>
            <pc:sldMk cId="774315612" sldId="4307"/>
            <ac:picMk id="3" creationId="{E81B615F-F2F8-3CD3-3C24-C23FC2072AF7}"/>
          </ac:picMkLst>
        </pc:picChg>
      </pc:sldChg>
      <pc:sldChg chg="addSp delSp modSp add mod delAnim modAnim">
        <pc:chgData name="Beatrice Penati" userId="ec752e95-4e9e-4f7c-ab6b-48a17eb3c5bb" providerId="ADAL" clId="{017EB459-DC2D-F649-BDCC-C6F0687ECBFA}" dt="2025-06-20T15:34:35.251" v="638" actId="14826"/>
        <pc:sldMkLst>
          <pc:docMk/>
          <pc:sldMk cId="1171866773" sldId="4308"/>
        </pc:sldMkLst>
        <pc:spChg chg="del">
          <ac:chgData name="Beatrice Penati" userId="ec752e95-4e9e-4f7c-ab6b-48a17eb3c5bb" providerId="ADAL" clId="{017EB459-DC2D-F649-BDCC-C6F0687ECBFA}" dt="2025-06-20T15:31:55.282" v="602" actId="478"/>
          <ac:spMkLst>
            <pc:docMk/>
            <pc:sldMk cId="1171866773" sldId="4308"/>
            <ac:spMk id="2" creationId="{E705767F-1518-3066-9379-3045D5C4A735}"/>
          </ac:spMkLst>
        </pc:spChg>
        <pc:spChg chg="del">
          <ac:chgData name="Beatrice Penati" userId="ec752e95-4e9e-4f7c-ab6b-48a17eb3c5bb" providerId="ADAL" clId="{017EB459-DC2D-F649-BDCC-C6F0687ECBFA}" dt="2025-06-20T15:31:51.002" v="600" actId="478"/>
          <ac:spMkLst>
            <pc:docMk/>
            <pc:sldMk cId="1171866773" sldId="4308"/>
            <ac:spMk id="4" creationId="{F93895BA-DBB4-1296-B103-DB98A580F18D}"/>
          </ac:spMkLst>
        </pc:spChg>
        <pc:spChg chg="mod">
          <ac:chgData name="Beatrice Penati" userId="ec752e95-4e9e-4f7c-ab6b-48a17eb3c5bb" providerId="ADAL" clId="{017EB459-DC2D-F649-BDCC-C6F0687ECBFA}" dt="2025-06-20T15:32:55.140" v="625" actId="20577"/>
          <ac:spMkLst>
            <pc:docMk/>
            <pc:sldMk cId="1171866773" sldId="4308"/>
            <ac:spMk id="6" creationId="{7C9BF657-F753-91EA-8D89-B6ED46A0B62F}"/>
          </ac:spMkLst>
        </pc:spChg>
        <pc:spChg chg="add mod">
          <ac:chgData name="Beatrice Penati" userId="ec752e95-4e9e-4f7c-ab6b-48a17eb3c5bb" providerId="ADAL" clId="{017EB459-DC2D-F649-BDCC-C6F0687ECBFA}" dt="2025-06-20T15:32:19.200" v="607" actId="120"/>
          <ac:spMkLst>
            <pc:docMk/>
            <pc:sldMk cId="1171866773" sldId="4308"/>
            <ac:spMk id="7" creationId="{C80A5B17-7741-5A1A-7235-4E1B2C4540CA}"/>
          </ac:spMkLst>
        </pc:spChg>
        <pc:spChg chg="add mod">
          <ac:chgData name="Beatrice Penati" userId="ec752e95-4e9e-4f7c-ab6b-48a17eb3c5bb" providerId="ADAL" clId="{017EB459-DC2D-F649-BDCC-C6F0687ECBFA}" dt="2025-06-20T15:32:25.671" v="608" actId="207"/>
          <ac:spMkLst>
            <pc:docMk/>
            <pc:sldMk cId="1171866773" sldId="4308"/>
            <ac:spMk id="8" creationId="{FC5BC95F-7B89-1C05-0A61-56A6AC747807}"/>
          </ac:spMkLst>
        </pc:spChg>
        <pc:spChg chg="add mod">
          <ac:chgData name="Beatrice Penati" userId="ec752e95-4e9e-4f7c-ab6b-48a17eb3c5bb" providerId="ADAL" clId="{017EB459-DC2D-F649-BDCC-C6F0687ECBFA}" dt="2025-06-20T15:31:59.421" v="604" actId="1076"/>
          <ac:spMkLst>
            <pc:docMk/>
            <pc:sldMk cId="1171866773" sldId="4308"/>
            <ac:spMk id="9" creationId="{5CE81E70-E7B1-2070-D8B3-835EDFC3EA55}"/>
          </ac:spMkLst>
        </pc:spChg>
        <pc:spChg chg="add mod">
          <ac:chgData name="Beatrice Penati" userId="ec752e95-4e9e-4f7c-ab6b-48a17eb3c5bb" providerId="ADAL" clId="{017EB459-DC2D-F649-BDCC-C6F0687ECBFA}" dt="2025-06-20T15:32:29.181" v="609" actId="207"/>
          <ac:spMkLst>
            <pc:docMk/>
            <pc:sldMk cId="1171866773" sldId="4308"/>
            <ac:spMk id="11" creationId="{CE524BF0-0053-2F01-6C4C-265715C4BAF5}"/>
          </ac:spMkLst>
        </pc:spChg>
        <pc:spChg chg="add mod">
          <ac:chgData name="Beatrice Penati" userId="ec752e95-4e9e-4f7c-ab6b-48a17eb3c5bb" providerId="ADAL" clId="{017EB459-DC2D-F649-BDCC-C6F0687ECBFA}" dt="2025-06-20T15:31:59.421" v="604" actId="1076"/>
          <ac:spMkLst>
            <pc:docMk/>
            <pc:sldMk cId="1171866773" sldId="4308"/>
            <ac:spMk id="12" creationId="{F686718C-FB77-3EAA-A5F6-0053C530526C}"/>
          </ac:spMkLst>
        </pc:spChg>
        <pc:spChg chg="add mod">
          <ac:chgData name="Beatrice Penati" userId="ec752e95-4e9e-4f7c-ab6b-48a17eb3c5bb" providerId="ADAL" clId="{017EB459-DC2D-F649-BDCC-C6F0687ECBFA}" dt="2025-06-20T15:31:59.421" v="604" actId="1076"/>
          <ac:spMkLst>
            <pc:docMk/>
            <pc:sldMk cId="1171866773" sldId="4308"/>
            <ac:spMk id="14" creationId="{381F350D-E169-F5D8-942D-9BFB6FF58505}"/>
          </ac:spMkLst>
        </pc:spChg>
        <pc:spChg chg="add mod">
          <ac:chgData name="Beatrice Penati" userId="ec752e95-4e9e-4f7c-ab6b-48a17eb3c5bb" providerId="ADAL" clId="{017EB459-DC2D-F649-BDCC-C6F0687ECBFA}" dt="2025-06-20T15:31:59.421" v="604" actId="1076"/>
          <ac:spMkLst>
            <pc:docMk/>
            <pc:sldMk cId="1171866773" sldId="4308"/>
            <ac:spMk id="15" creationId="{F8BE0088-9F67-898E-D671-057114BBFAAF}"/>
          </ac:spMkLst>
        </pc:spChg>
        <pc:spChg chg="add mod">
          <ac:chgData name="Beatrice Penati" userId="ec752e95-4e9e-4f7c-ab6b-48a17eb3c5bb" providerId="ADAL" clId="{017EB459-DC2D-F649-BDCC-C6F0687ECBFA}" dt="2025-06-20T15:31:59.421" v="604" actId="1076"/>
          <ac:spMkLst>
            <pc:docMk/>
            <pc:sldMk cId="1171866773" sldId="4308"/>
            <ac:spMk id="16" creationId="{EE8C2BE8-4AF4-875F-66CC-8C85BDA6DBB6}"/>
          </ac:spMkLst>
        </pc:spChg>
        <pc:graphicFrameChg chg="del">
          <ac:chgData name="Beatrice Penati" userId="ec752e95-4e9e-4f7c-ab6b-48a17eb3c5bb" providerId="ADAL" clId="{017EB459-DC2D-F649-BDCC-C6F0687ECBFA}" dt="2025-06-20T15:31:53.663" v="601" actId="478"/>
          <ac:graphicFrameMkLst>
            <pc:docMk/>
            <pc:sldMk cId="1171866773" sldId="4308"/>
            <ac:graphicFrameMk id="5" creationId="{A72C40FD-0C94-8C9D-2F57-11CF67D1BBAA}"/>
          </ac:graphicFrameMkLst>
        </pc:graphicFrameChg>
        <pc:picChg chg="mod">
          <ac:chgData name="Beatrice Penati" userId="ec752e95-4e9e-4f7c-ab6b-48a17eb3c5bb" providerId="ADAL" clId="{017EB459-DC2D-F649-BDCC-C6F0687ECBFA}" dt="2025-06-20T15:34:35.251" v="638" actId="14826"/>
          <ac:picMkLst>
            <pc:docMk/>
            <pc:sldMk cId="1171866773" sldId="4308"/>
            <ac:picMk id="3" creationId="{212AEB75-2711-D584-A028-D334E04D3EC5}"/>
          </ac:picMkLst>
        </pc:picChg>
      </pc:sldChg>
      <pc:sldChg chg="addSp delSp modSp new mod ord">
        <pc:chgData name="Beatrice Penati" userId="ec752e95-4e9e-4f7c-ab6b-48a17eb3c5bb" providerId="ADAL" clId="{017EB459-DC2D-F649-BDCC-C6F0687ECBFA}" dt="2025-06-20T16:04:29.050" v="1138" actId="12788"/>
        <pc:sldMkLst>
          <pc:docMk/>
          <pc:sldMk cId="29087273" sldId="4309"/>
        </pc:sldMkLst>
        <pc:spChg chg="del">
          <ac:chgData name="Beatrice Penati" userId="ec752e95-4e9e-4f7c-ab6b-48a17eb3c5bb" providerId="ADAL" clId="{017EB459-DC2D-F649-BDCC-C6F0687ECBFA}" dt="2025-06-20T16:02:29.355" v="1028" actId="478"/>
          <ac:spMkLst>
            <pc:docMk/>
            <pc:sldMk cId="29087273" sldId="4309"/>
            <ac:spMk id="2" creationId="{B2380DC5-BB04-BED2-CDB0-27102EAE93D9}"/>
          </ac:spMkLst>
        </pc:spChg>
        <pc:spChg chg="add mod">
          <ac:chgData name="Beatrice Penati" userId="ec752e95-4e9e-4f7c-ab6b-48a17eb3c5bb" providerId="ADAL" clId="{017EB459-DC2D-F649-BDCC-C6F0687ECBFA}" dt="2025-06-20T16:04:11.052" v="1134" actId="1076"/>
          <ac:spMkLst>
            <pc:docMk/>
            <pc:sldMk cId="29087273" sldId="4309"/>
            <ac:spMk id="3" creationId="{1D90921C-EBBB-F0F3-8930-52E382D04342}"/>
          </ac:spMkLst>
        </pc:spChg>
        <pc:spChg chg="add mod">
          <ac:chgData name="Beatrice Penati" userId="ec752e95-4e9e-4f7c-ab6b-48a17eb3c5bb" providerId="ADAL" clId="{017EB459-DC2D-F649-BDCC-C6F0687ECBFA}" dt="2025-06-20T16:04:29.050" v="1138" actId="12788"/>
          <ac:spMkLst>
            <pc:docMk/>
            <pc:sldMk cId="29087273" sldId="4309"/>
            <ac:spMk id="4" creationId="{A66891D3-2403-5830-5260-BD730A97469C}"/>
          </ac:spMkLst>
        </pc:spChg>
        <pc:spChg chg="add del mod">
          <ac:chgData name="Beatrice Penati" userId="ec752e95-4e9e-4f7c-ab6b-48a17eb3c5bb" providerId="ADAL" clId="{017EB459-DC2D-F649-BDCC-C6F0687ECBFA}" dt="2025-06-20T16:03:20.970" v="1081" actId="478"/>
          <ac:spMkLst>
            <pc:docMk/>
            <pc:sldMk cId="29087273" sldId="4309"/>
            <ac:spMk id="5" creationId="{B34173B4-9D6A-0566-06E8-AE232744E652}"/>
          </ac:spMkLst>
        </pc:spChg>
      </pc:sldChg>
      <pc:sldChg chg="add">
        <pc:chgData name="Beatrice Penati" userId="ec752e95-4e9e-4f7c-ab6b-48a17eb3c5bb" providerId="ADAL" clId="{017EB459-DC2D-F649-BDCC-C6F0687ECBFA}" dt="2025-06-20T16:02:32.269" v="1029" actId="2890"/>
        <pc:sldMkLst>
          <pc:docMk/>
          <pc:sldMk cId="345117019" sldId="4310"/>
        </pc:sldMkLst>
      </pc:sldChg>
      <pc:sldChg chg="modSp add mod ord">
        <pc:chgData name="Beatrice Penati" userId="ec752e95-4e9e-4f7c-ab6b-48a17eb3c5bb" providerId="ADAL" clId="{017EB459-DC2D-F649-BDCC-C6F0687ECBFA}" dt="2025-06-20T16:06:58.162" v="1270" actId="207"/>
        <pc:sldMkLst>
          <pc:docMk/>
          <pc:sldMk cId="769564993" sldId="4311"/>
        </pc:sldMkLst>
        <pc:spChg chg="mod">
          <ac:chgData name="Beatrice Penati" userId="ec752e95-4e9e-4f7c-ab6b-48a17eb3c5bb" providerId="ADAL" clId="{017EB459-DC2D-F649-BDCC-C6F0687ECBFA}" dt="2025-06-20T16:06:51.531" v="1268" actId="20577"/>
          <ac:spMkLst>
            <pc:docMk/>
            <pc:sldMk cId="769564993" sldId="4311"/>
            <ac:spMk id="3" creationId="{41C5D05A-230C-E57A-4A3F-A64B043F2D2F}"/>
          </ac:spMkLst>
        </pc:spChg>
        <pc:spChg chg="mod">
          <ac:chgData name="Beatrice Penati" userId="ec752e95-4e9e-4f7c-ab6b-48a17eb3c5bb" providerId="ADAL" clId="{017EB459-DC2D-F649-BDCC-C6F0687ECBFA}" dt="2025-06-20T16:06:58.162" v="1270" actId="207"/>
          <ac:spMkLst>
            <pc:docMk/>
            <pc:sldMk cId="769564993" sldId="4311"/>
            <ac:spMk id="4" creationId="{B9161B17-FB3C-FD4D-C67A-8AF93139B190}"/>
          </ac:spMkLst>
        </pc:spChg>
      </pc:sldChg>
      <pc:sldChg chg="add">
        <pc:chgData name="Beatrice Penati" userId="ec752e95-4e9e-4f7c-ab6b-48a17eb3c5bb" providerId="ADAL" clId="{017EB459-DC2D-F649-BDCC-C6F0687ECBFA}" dt="2025-06-20T16:04:32.372" v="1139" actId="2890"/>
        <pc:sldMkLst>
          <pc:docMk/>
          <pc:sldMk cId="771836424" sldId="4312"/>
        </pc:sldMkLst>
      </pc:sldChg>
      <pc:sldChg chg="add">
        <pc:chgData name="Beatrice Penati" userId="ec752e95-4e9e-4f7c-ab6b-48a17eb3c5bb" providerId="ADAL" clId="{017EB459-DC2D-F649-BDCC-C6F0687ECBFA}" dt="2025-06-20T16:05:35.874" v="1194" actId="2890"/>
        <pc:sldMkLst>
          <pc:docMk/>
          <pc:sldMk cId="431527417" sldId="4313"/>
        </pc:sldMkLst>
      </pc:sldChg>
      <pc:sldChg chg="add">
        <pc:chgData name="Beatrice Penati" userId="ec752e95-4e9e-4f7c-ab6b-48a17eb3c5bb" providerId="ADAL" clId="{017EB459-DC2D-F649-BDCC-C6F0687ECBFA}" dt="2025-06-20T16:06:04.436" v="1225" actId="2890"/>
        <pc:sldMkLst>
          <pc:docMk/>
          <pc:sldMk cId="2344131945" sldId="4314"/>
        </pc:sldMkLst>
      </pc:sldChg>
      <pc:sldChg chg="add">
        <pc:chgData name="Beatrice Penati" userId="ec752e95-4e9e-4f7c-ab6b-48a17eb3c5bb" providerId="ADAL" clId="{017EB459-DC2D-F649-BDCC-C6F0687ECBFA}" dt="2025-06-20T16:06:37.212" v="1246" actId="2890"/>
        <pc:sldMkLst>
          <pc:docMk/>
          <pc:sldMk cId="1861549146" sldId="4315"/>
        </pc:sldMkLst>
      </pc:sldChg>
      <pc:sldMasterChg chg="addSp delSp modSp mod modSldLayout">
        <pc:chgData name="Beatrice Penati" userId="ec752e95-4e9e-4f7c-ab6b-48a17eb3c5bb" providerId="ADAL" clId="{017EB459-DC2D-F649-BDCC-C6F0687ECBFA}" dt="2025-06-20T14:55:16.638" v="267" actId="478"/>
        <pc:sldMasterMkLst>
          <pc:docMk/>
          <pc:sldMasterMk cId="1424758343" sldId="2147483649"/>
        </pc:sldMasterMkLst>
        <pc:picChg chg="add mod">
          <ac:chgData name="Beatrice Penati" userId="ec752e95-4e9e-4f7c-ab6b-48a17eb3c5bb" providerId="ADAL" clId="{017EB459-DC2D-F649-BDCC-C6F0687ECBFA}" dt="2025-06-20T14:55:02.919" v="259"/>
          <ac:picMkLst>
            <pc:docMk/>
            <pc:sldMasterMk cId="1424758343" sldId="2147483649"/>
            <ac:picMk id="2" creationId="{8C1A30DC-B875-6583-01D0-1F72F922B398}"/>
          </ac:picMkLst>
        </pc:picChg>
        <pc:picChg chg="add mod">
          <ac:chgData name="Beatrice Penati" userId="ec752e95-4e9e-4f7c-ab6b-48a17eb3c5bb" providerId="ADAL" clId="{017EB459-DC2D-F649-BDCC-C6F0687ECBFA}" dt="2025-06-20T14:55:15.156" v="266" actId="1076"/>
          <ac:picMkLst>
            <pc:docMk/>
            <pc:sldMasterMk cId="1424758343" sldId="2147483649"/>
            <ac:picMk id="3" creationId="{9D586F2E-8811-21D2-EAA9-74650BA5939F}"/>
          </ac:picMkLst>
        </pc:picChg>
        <pc:picChg chg="add del">
          <ac:chgData name="Beatrice Penati" userId="ec752e95-4e9e-4f7c-ab6b-48a17eb3c5bb" providerId="ADAL" clId="{017EB459-DC2D-F649-BDCC-C6F0687ECBFA}" dt="2025-06-20T14:55:16.638" v="267" actId="478"/>
          <ac:picMkLst>
            <pc:docMk/>
            <pc:sldMasterMk cId="1424758343" sldId="2147483649"/>
            <ac:picMk id="4" creationId="{CE599427-B82A-125D-84E8-25DA49387CC6}"/>
          </ac:picMkLst>
        </pc:picChg>
        <pc:sldLayoutChg chg="addSp delSp modSp mod">
          <pc:chgData name="Beatrice Penati" userId="ec752e95-4e9e-4f7c-ab6b-48a17eb3c5bb" providerId="ADAL" clId="{017EB459-DC2D-F649-BDCC-C6F0687ECBFA}" dt="2025-06-20T14:55:04.189" v="262"/>
          <pc:sldLayoutMkLst>
            <pc:docMk/>
            <pc:sldMasterMk cId="1424758343" sldId="2147483649"/>
            <pc:sldLayoutMk cId="3289571647" sldId="2147483866"/>
          </pc:sldLayoutMkLst>
          <pc:spChg chg="add del mod">
            <ac:chgData name="Beatrice Penati" userId="ec752e95-4e9e-4f7c-ab6b-48a17eb3c5bb" providerId="ADAL" clId="{017EB459-DC2D-F649-BDCC-C6F0687ECBFA}" dt="2025-06-20T14:55:04.189" v="262"/>
            <ac:spMkLst>
              <pc:docMk/>
              <pc:sldMasterMk cId="1424758343" sldId="2147483649"/>
              <pc:sldLayoutMk cId="3289571647" sldId="2147483866"/>
              <ac:spMk id="2" creationId="{1645483A-FCA1-A082-8298-A0ACFFA36056}"/>
            </ac:spMkLst>
          </pc:spChg>
          <pc:spChg chg="add del mod">
            <ac:chgData name="Beatrice Penati" userId="ec752e95-4e9e-4f7c-ab6b-48a17eb3c5bb" providerId="ADAL" clId="{017EB459-DC2D-F649-BDCC-C6F0687ECBFA}" dt="2025-06-20T14:54:59.461" v="256"/>
            <ac:spMkLst>
              <pc:docMk/>
              <pc:sldMasterMk cId="1424758343" sldId="2147483649"/>
              <pc:sldLayoutMk cId="3289571647" sldId="2147483866"/>
              <ac:spMk id="4" creationId="{9BB48FD0-C82F-55F8-53BD-FFFEE2412737}"/>
            </ac:spMkLst>
          </pc:spChg>
        </pc:sldLayoutChg>
      </pc:sldMasterChg>
      <pc:sldMasterChg chg="addSp delSp modSp mod">
        <pc:chgData name="Beatrice Penati" userId="ec752e95-4e9e-4f7c-ab6b-48a17eb3c5bb" providerId="ADAL" clId="{017EB459-DC2D-F649-BDCC-C6F0687ECBFA}" dt="2025-06-20T14:55:35.293" v="270"/>
        <pc:sldMasterMkLst>
          <pc:docMk/>
          <pc:sldMasterMk cId="193616299" sldId="2147483790"/>
        </pc:sldMasterMkLst>
        <pc:picChg chg="add del mod">
          <ac:chgData name="Beatrice Penati" userId="ec752e95-4e9e-4f7c-ab6b-48a17eb3c5bb" providerId="ADAL" clId="{017EB459-DC2D-F649-BDCC-C6F0687ECBFA}" dt="2025-06-20T14:55:27.583" v="269" actId="478"/>
          <ac:picMkLst>
            <pc:docMk/>
            <pc:sldMasterMk cId="193616299" sldId="2147483790"/>
            <ac:picMk id="2" creationId="{B4D616DD-F1A3-9A09-702A-AA799992B2DC}"/>
          </ac:picMkLst>
        </pc:picChg>
        <pc:picChg chg="add mod">
          <ac:chgData name="Beatrice Penati" userId="ec752e95-4e9e-4f7c-ab6b-48a17eb3c5bb" providerId="ADAL" clId="{017EB459-DC2D-F649-BDCC-C6F0687ECBFA}" dt="2025-06-20T14:55:35.293" v="270"/>
          <ac:picMkLst>
            <pc:docMk/>
            <pc:sldMasterMk cId="193616299" sldId="2147483790"/>
            <ac:picMk id="3" creationId="{3FEB1426-BB45-8E70-6F09-FC0814220E5E}"/>
          </ac:picMkLst>
        </pc:pic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Foglio1!$B$1</c:f>
              <c:strCache>
                <c:ptCount val="1"/>
                <c:pt idx="0">
                  <c:v>RICAVI</c:v>
                </c:pt>
              </c:strCache>
            </c:strRef>
          </c:tx>
          <c:spPr>
            <a:solidFill>
              <a:srgbClr val="00B0F0"/>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Foglio1!$A$2:$A$5</c:f>
              <c:numCache>
                <c:formatCode>General</c:formatCode>
                <c:ptCount val="4"/>
                <c:pt idx="0">
                  <c:v>2024</c:v>
                </c:pt>
                <c:pt idx="1">
                  <c:v>2025</c:v>
                </c:pt>
                <c:pt idx="2">
                  <c:v>2026</c:v>
                </c:pt>
                <c:pt idx="3">
                  <c:v>2027</c:v>
                </c:pt>
              </c:numCache>
            </c:numRef>
          </c:cat>
          <c:val>
            <c:numRef>
              <c:f>Foglio1!$B$2:$B$5</c:f>
              <c:numCache>
                <c:formatCode>General</c:formatCode>
                <c:ptCount val="4"/>
                <c:pt idx="0">
                  <c:v>4.9000000000000004</c:v>
                </c:pt>
                <c:pt idx="1">
                  <c:v>6.1</c:v>
                </c:pt>
                <c:pt idx="2">
                  <c:v>7.5</c:v>
                </c:pt>
                <c:pt idx="3">
                  <c:v>8.5</c:v>
                </c:pt>
              </c:numCache>
            </c:numRef>
          </c:val>
          <c:extLst>
            <c:ext xmlns:c16="http://schemas.microsoft.com/office/drawing/2014/chart" uri="{C3380CC4-5D6E-409C-BE32-E72D297353CC}">
              <c16:uniqueId val="{00000000-85AC-D644-BBAA-4439A277A1A6}"/>
            </c:ext>
          </c:extLst>
        </c:ser>
        <c:ser>
          <c:idx val="1"/>
          <c:order val="1"/>
          <c:tx>
            <c:strRef>
              <c:f>Foglio1!$C$1</c:f>
              <c:strCache>
                <c:ptCount val="1"/>
                <c:pt idx="0">
                  <c:v>EBITDA</c:v>
                </c:pt>
              </c:strCache>
            </c:strRef>
          </c:tx>
          <c:spPr>
            <a:solidFill>
              <a:schemeClr val="accent2">
                <a:lumMod val="75000"/>
              </a:schemeClr>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Foglio1!$A$2:$A$5</c:f>
              <c:numCache>
                <c:formatCode>General</c:formatCode>
                <c:ptCount val="4"/>
                <c:pt idx="0">
                  <c:v>2024</c:v>
                </c:pt>
                <c:pt idx="1">
                  <c:v>2025</c:v>
                </c:pt>
                <c:pt idx="2">
                  <c:v>2026</c:v>
                </c:pt>
                <c:pt idx="3">
                  <c:v>2027</c:v>
                </c:pt>
              </c:numCache>
            </c:numRef>
          </c:cat>
          <c:val>
            <c:numRef>
              <c:f>Foglio1!$C$2:$C$5</c:f>
              <c:numCache>
                <c:formatCode>General</c:formatCode>
                <c:ptCount val="4"/>
                <c:pt idx="0">
                  <c:v>2.5</c:v>
                </c:pt>
                <c:pt idx="1">
                  <c:v>3.5</c:v>
                </c:pt>
                <c:pt idx="2">
                  <c:v>4.4000000000000004</c:v>
                </c:pt>
                <c:pt idx="3">
                  <c:v>5</c:v>
                </c:pt>
              </c:numCache>
            </c:numRef>
          </c:val>
          <c:extLst>
            <c:ext xmlns:c16="http://schemas.microsoft.com/office/drawing/2014/chart" uri="{C3380CC4-5D6E-409C-BE32-E72D297353CC}">
              <c16:uniqueId val="{00000001-85AC-D644-BBAA-4439A277A1A6}"/>
            </c:ext>
          </c:extLst>
        </c:ser>
        <c:dLbls>
          <c:showLegendKey val="0"/>
          <c:showVal val="0"/>
          <c:showCatName val="0"/>
          <c:showSerName val="0"/>
          <c:showPercent val="0"/>
          <c:showBubbleSize val="0"/>
        </c:dLbls>
        <c:gapWidth val="219"/>
        <c:overlap val="-27"/>
        <c:axId val="1625502416"/>
        <c:axId val="1626328208"/>
      </c:barChart>
      <c:catAx>
        <c:axId val="1625502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626328208"/>
        <c:crosses val="autoZero"/>
        <c:auto val="1"/>
        <c:lblAlgn val="ctr"/>
        <c:lblOffset val="100"/>
        <c:noMultiLvlLbl val="0"/>
      </c:catAx>
      <c:valAx>
        <c:axId val="1626328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625502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Foglio1!$B$1</c:f>
              <c:strCache>
                <c:ptCount val="1"/>
                <c:pt idx="0">
                  <c:v>FATTURATO</c:v>
                </c:pt>
              </c:strCache>
            </c:strRef>
          </c:tx>
          <c:dPt>
            <c:idx val="0"/>
            <c:bubble3D val="0"/>
            <c:spPr>
              <a:solidFill>
                <a:srgbClr val="0EAD99"/>
              </a:solidFill>
              <a:ln w="19050">
                <a:solidFill>
                  <a:schemeClr val="lt1"/>
                </a:solidFill>
              </a:ln>
              <a:effectLst/>
            </c:spPr>
            <c:extLst>
              <c:ext xmlns:c16="http://schemas.microsoft.com/office/drawing/2014/chart" uri="{C3380CC4-5D6E-409C-BE32-E72D297353CC}">
                <c16:uniqueId val="{00000002-C7B4-904D-8D43-F7198264502A}"/>
              </c:ext>
            </c:extLst>
          </c:dPt>
          <c:dPt>
            <c:idx val="1"/>
            <c:bubble3D val="0"/>
            <c:spPr>
              <a:solidFill>
                <a:srgbClr val="096D95"/>
              </a:solidFill>
              <a:ln w="19050">
                <a:solidFill>
                  <a:schemeClr val="lt1"/>
                </a:solidFill>
              </a:ln>
              <a:effectLst/>
            </c:spPr>
            <c:extLst>
              <c:ext xmlns:c16="http://schemas.microsoft.com/office/drawing/2014/chart" uri="{C3380CC4-5D6E-409C-BE32-E72D297353CC}">
                <c16:uniqueId val="{00000001-C7B4-904D-8D43-F7198264502A}"/>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4-C7B4-904D-8D43-F7198264502A}"/>
              </c:ext>
            </c:extLst>
          </c:dPt>
          <c:dPt>
            <c:idx val="3"/>
            <c:bubble3D val="0"/>
            <c:spPr>
              <a:solidFill>
                <a:schemeClr val="accent3">
                  <a:lumMod val="75000"/>
                </a:schemeClr>
              </a:solidFill>
              <a:ln w="19050">
                <a:solidFill>
                  <a:schemeClr val="lt1"/>
                </a:solidFill>
              </a:ln>
              <a:effectLst/>
            </c:spPr>
            <c:extLst>
              <c:ext xmlns:c16="http://schemas.microsoft.com/office/drawing/2014/chart" uri="{C3380CC4-5D6E-409C-BE32-E72D297353CC}">
                <c16:uniqueId val="{00000003-C7B4-904D-8D43-F7198264502A}"/>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50000"/>
                        <a:lumOff val="50000"/>
                      </a:schemeClr>
                    </a:solidFill>
                    <a:latin typeface="+mn-lt"/>
                    <a:ea typeface="+mn-ea"/>
                    <a:cs typeface="+mn-cs"/>
                  </a:defRPr>
                </a:pPr>
                <a:endParaRPr lang="it-IT"/>
              </a:p>
            </c:txPr>
            <c:dLblPos val="outEnd"/>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Foglio1!$A$2:$A$5</c:f>
              <c:strCache>
                <c:ptCount val="4"/>
                <c:pt idx="0">
                  <c:v>P.A.</c:v>
                </c:pt>
                <c:pt idx="1">
                  <c:v>ENERGY</c:v>
                </c:pt>
                <c:pt idx="2">
                  <c:v>WELFARE</c:v>
                </c:pt>
                <c:pt idx="3">
                  <c:v>TRANSPORTATION</c:v>
                </c:pt>
              </c:strCache>
            </c:strRef>
          </c:cat>
          <c:val>
            <c:numRef>
              <c:f>Foglio1!$B$2:$B$5</c:f>
              <c:numCache>
                <c:formatCode>0%</c:formatCode>
                <c:ptCount val="4"/>
                <c:pt idx="0">
                  <c:v>0.38</c:v>
                </c:pt>
                <c:pt idx="1">
                  <c:v>0.42</c:v>
                </c:pt>
                <c:pt idx="2">
                  <c:v>0.15</c:v>
                </c:pt>
                <c:pt idx="3">
                  <c:v>0.05</c:v>
                </c:pt>
              </c:numCache>
            </c:numRef>
          </c:val>
          <c:extLst>
            <c:ext xmlns:c16="http://schemas.microsoft.com/office/drawing/2014/chart" uri="{C3380CC4-5D6E-409C-BE32-E72D297353CC}">
              <c16:uniqueId val="{00000000-C7B4-904D-8D43-F7198264502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BB057A-7A3B-064B-9D52-E620CC972C3C}" type="doc">
      <dgm:prSet loTypeId="urn:microsoft.com/office/officeart/2005/8/layout/orgChart1" loCatId="" qsTypeId="urn:microsoft.com/office/officeart/2005/8/quickstyle/simple1" qsCatId="simple" csTypeId="urn:microsoft.com/office/officeart/2005/8/colors/colorful1" csCatId="colorful" phldr="1"/>
      <dgm:spPr/>
      <dgm:t>
        <a:bodyPr/>
        <a:lstStyle/>
        <a:p>
          <a:endParaRPr lang="it-IT"/>
        </a:p>
      </dgm:t>
    </dgm:pt>
    <dgm:pt modelId="{85B5F6E2-6E90-2A40-9DE1-479AA264DC75}">
      <dgm:prSet phldrT="[Testo]"/>
      <dgm:spPr>
        <a:solidFill>
          <a:schemeClr val="accent3">
            <a:lumMod val="75000"/>
          </a:schemeClr>
        </a:solidFill>
      </dgm:spPr>
      <dgm:t>
        <a:bodyPr/>
        <a:lstStyle/>
        <a:p>
          <a:r>
            <a:rPr lang="it-IT" dirty="0"/>
            <a:t>Board</a:t>
          </a:r>
        </a:p>
      </dgm:t>
    </dgm:pt>
    <dgm:pt modelId="{88316AF5-BE7F-8747-B9AB-94EC7B3211E5}" type="parTrans" cxnId="{3C15C8D5-1239-0042-82C2-6A4097E9BCFF}">
      <dgm:prSet/>
      <dgm:spPr/>
      <dgm:t>
        <a:bodyPr/>
        <a:lstStyle/>
        <a:p>
          <a:endParaRPr lang="it-IT"/>
        </a:p>
      </dgm:t>
    </dgm:pt>
    <dgm:pt modelId="{22659F2F-8A5F-4E44-9E41-78922B18790B}" type="sibTrans" cxnId="{3C15C8D5-1239-0042-82C2-6A4097E9BCFF}">
      <dgm:prSet/>
      <dgm:spPr/>
      <dgm:t>
        <a:bodyPr/>
        <a:lstStyle/>
        <a:p>
          <a:endParaRPr lang="it-IT"/>
        </a:p>
      </dgm:t>
    </dgm:pt>
    <dgm:pt modelId="{9D575B57-2490-164B-8661-27EE1C49722B}">
      <dgm:prSet phldrT="[Testo]"/>
      <dgm:spPr>
        <a:solidFill>
          <a:srgbClr val="00B0F0"/>
        </a:solidFill>
      </dgm:spPr>
      <dgm:t>
        <a:bodyPr/>
        <a:lstStyle/>
        <a:p>
          <a:r>
            <a:rPr lang="it-IT" dirty="0"/>
            <a:t>Vendite</a:t>
          </a:r>
        </a:p>
      </dgm:t>
    </dgm:pt>
    <dgm:pt modelId="{40414CBC-1997-3D42-B7B7-F5E6B9F046A0}" type="parTrans" cxnId="{4B770866-AE9C-D44E-8868-3CB84973FE4F}">
      <dgm:prSet/>
      <dgm:spPr>
        <a:ln>
          <a:solidFill>
            <a:srgbClr val="B20C66"/>
          </a:solidFill>
        </a:ln>
      </dgm:spPr>
      <dgm:t>
        <a:bodyPr/>
        <a:lstStyle/>
        <a:p>
          <a:endParaRPr lang="it-IT"/>
        </a:p>
      </dgm:t>
    </dgm:pt>
    <dgm:pt modelId="{A13C147A-074B-F440-83D4-BC25EDD1CBB1}" type="sibTrans" cxnId="{4B770866-AE9C-D44E-8868-3CB84973FE4F}">
      <dgm:prSet/>
      <dgm:spPr/>
      <dgm:t>
        <a:bodyPr/>
        <a:lstStyle/>
        <a:p>
          <a:endParaRPr lang="it-IT"/>
        </a:p>
      </dgm:t>
    </dgm:pt>
    <dgm:pt modelId="{86A8BD51-B56C-ED42-9B6D-C9D82219465E}">
      <dgm:prSet phldrT="[Testo]"/>
      <dgm:spPr>
        <a:solidFill>
          <a:srgbClr val="096D95"/>
        </a:solidFill>
      </dgm:spPr>
      <dgm:t>
        <a:bodyPr/>
        <a:lstStyle/>
        <a:p>
          <a:r>
            <a:rPr lang="it-IT" dirty="0"/>
            <a:t>Backoffice</a:t>
          </a:r>
        </a:p>
      </dgm:t>
    </dgm:pt>
    <dgm:pt modelId="{87C01AFE-519E-9F41-98D5-70E010CDF7B1}" type="parTrans" cxnId="{D804226B-9ED3-1A45-9857-CEEF3E29E774}">
      <dgm:prSet/>
      <dgm:spPr>
        <a:ln>
          <a:solidFill>
            <a:srgbClr val="B20C66"/>
          </a:solidFill>
        </a:ln>
      </dgm:spPr>
      <dgm:t>
        <a:bodyPr/>
        <a:lstStyle/>
        <a:p>
          <a:endParaRPr lang="it-IT"/>
        </a:p>
      </dgm:t>
    </dgm:pt>
    <dgm:pt modelId="{A1B301C7-E00D-7B41-98CD-485270DBC3DA}" type="sibTrans" cxnId="{D804226B-9ED3-1A45-9857-CEEF3E29E774}">
      <dgm:prSet/>
      <dgm:spPr/>
      <dgm:t>
        <a:bodyPr/>
        <a:lstStyle/>
        <a:p>
          <a:endParaRPr lang="it-IT"/>
        </a:p>
      </dgm:t>
    </dgm:pt>
    <dgm:pt modelId="{EDD91772-DC2B-DC48-B6CA-8FBC87B29134}">
      <dgm:prSet phldrT="[Testo]"/>
      <dgm:spPr>
        <a:solidFill>
          <a:srgbClr val="00B0F0"/>
        </a:solidFill>
      </dgm:spPr>
      <dgm:t>
        <a:bodyPr/>
        <a:lstStyle/>
        <a:p>
          <a:r>
            <a:rPr lang="it-IT" dirty="0"/>
            <a:t>Amministrazione</a:t>
          </a:r>
        </a:p>
      </dgm:t>
    </dgm:pt>
    <dgm:pt modelId="{25C03D67-AB22-EF4F-8EE2-E4637B91D271}" type="parTrans" cxnId="{287CABCF-96BB-A449-82EB-2A6EE2710764}">
      <dgm:prSet/>
      <dgm:spPr/>
      <dgm:t>
        <a:bodyPr/>
        <a:lstStyle/>
        <a:p>
          <a:endParaRPr lang="it-IT"/>
        </a:p>
      </dgm:t>
    </dgm:pt>
    <dgm:pt modelId="{A41390A6-035C-1D4A-B376-6AA391D5B6CA}" type="sibTrans" cxnId="{287CABCF-96BB-A449-82EB-2A6EE2710764}">
      <dgm:prSet/>
      <dgm:spPr/>
      <dgm:t>
        <a:bodyPr/>
        <a:lstStyle/>
        <a:p>
          <a:endParaRPr lang="it-IT"/>
        </a:p>
      </dgm:t>
    </dgm:pt>
    <dgm:pt modelId="{06D70DB8-D952-ED49-A01D-EF91EFD58CA5}">
      <dgm:prSet phldrT="[Testo]"/>
      <dgm:spPr>
        <a:solidFill>
          <a:srgbClr val="00B0F0"/>
        </a:solidFill>
      </dgm:spPr>
      <dgm:t>
        <a:bodyPr/>
        <a:lstStyle/>
        <a:p>
          <a:r>
            <a:rPr lang="it-IT" dirty="0"/>
            <a:t>Dir. Tecnica</a:t>
          </a:r>
        </a:p>
      </dgm:t>
    </dgm:pt>
    <dgm:pt modelId="{84177071-F5C8-F248-91CA-688B0E29F0C5}" type="parTrans" cxnId="{CB8C5E3B-1A24-0E49-B99E-60996670FB71}">
      <dgm:prSet/>
      <dgm:spPr>
        <a:ln>
          <a:solidFill>
            <a:srgbClr val="B20C66"/>
          </a:solidFill>
        </a:ln>
      </dgm:spPr>
      <dgm:t>
        <a:bodyPr/>
        <a:lstStyle/>
        <a:p>
          <a:endParaRPr lang="it-IT"/>
        </a:p>
      </dgm:t>
    </dgm:pt>
    <dgm:pt modelId="{C1FF876B-1F64-2645-84B3-E5C685FABAF3}" type="sibTrans" cxnId="{CB8C5E3B-1A24-0E49-B99E-60996670FB71}">
      <dgm:prSet/>
      <dgm:spPr/>
      <dgm:t>
        <a:bodyPr/>
        <a:lstStyle/>
        <a:p>
          <a:endParaRPr lang="it-IT"/>
        </a:p>
      </dgm:t>
    </dgm:pt>
    <dgm:pt modelId="{A1D8E550-EB23-B248-AFB7-CC7AC7DCEEA1}">
      <dgm:prSet phldrT="[Testo]"/>
      <dgm:spPr>
        <a:solidFill>
          <a:srgbClr val="096D95"/>
        </a:solidFill>
      </dgm:spPr>
      <dgm:t>
        <a:bodyPr/>
        <a:lstStyle/>
        <a:p>
          <a:r>
            <a:rPr lang="it-IT" dirty="0"/>
            <a:t>PMO</a:t>
          </a:r>
        </a:p>
      </dgm:t>
    </dgm:pt>
    <dgm:pt modelId="{FA44F68B-838D-5046-BE71-629C31FF2239}" type="parTrans" cxnId="{A6112DFF-3239-214C-96EC-5CF36C56AEAA}">
      <dgm:prSet/>
      <dgm:spPr>
        <a:ln>
          <a:solidFill>
            <a:srgbClr val="B20C66"/>
          </a:solidFill>
        </a:ln>
      </dgm:spPr>
      <dgm:t>
        <a:bodyPr/>
        <a:lstStyle/>
        <a:p>
          <a:endParaRPr lang="it-IT"/>
        </a:p>
      </dgm:t>
    </dgm:pt>
    <dgm:pt modelId="{B56DB424-9F2C-C34E-9DA7-501E66B4FF10}" type="sibTrans" cxnId="{A6112DFF-3239-214C-96EC-5CF36C56AEAA}">
      <dgm:prSet/>
      <dgm:spPr/>
      <dgm:t>
        <a:bodyPr/>
        <a:lstStyle/>
        <a:p>
          <a:endParaRPr lang="it-IT"/>
        </a:p>
      </dgm:t>
    </dgm:pt>
    <dgm:pt modelId="{7805FE60-4F6A-5148-ACEA-9800346CC8D5}">
      <dgm:prSet phldrT="[Testo]"/>
      <dgm:spPr>
        <a:solidFill>
          <a:srgbClr val="00B0F0"/>
        </a:solidFill>
      </dgm:spPr>
      <dgm:t>
        <a:bodyPr/>
        <a:lstStyle/>
        <a:p>
          <a:r>
            <a:rPr lang="it-IT" dirty="0"/>
            <a:t>Personale</a:t>
          </a:r>
        </a:p>
      </dgm:t>
    </dgm:pt>
    <dgm:pt modelId="{57B6CB82-844A-E644-A3CD-9D0546A4D701}" type="parTrans" cxnId="{F3B246CA-AE5F-F844-91E6-0E73EAF7DDE6}">
      <dgm:prSet/>
      <dgm:spPr/>
      <dgm:t>
        <a:bodyPr/>
        <a:lstStyle/>
        <a:p>
          <a:endParaRPr lang="it-IT"/>
        </a:p>
      </dgm:t>
    </dgm:pt>
    <dgm:pt modelId="{FF6BCD0A-4098-824A-A312-E7819018739F}" type="sibTrans" cxnId="{F3B246CA-AE5F-F844-91E6-0E73EAF7DDE6}">
      <dgm:prSet/>
      <dgm:spPr/>
      <dgm:t>
        <a:bodyPr/>
        <a:lstStyle/>
        <a:p>
          <a:endParaRPr lang="it-IT"/>
        </a:p>
      </dgm:t>
    </dgm:pt>
    <dgm:pt modelId="{19D0F932-4A8F-6944-9D93-EFA2BC2A934E}">
      <dgm:prSet phldrT="[Testo]"/>
      <dgm:spPr>
        <a:solidFill>
          <a:srgbClr val="096D95"/>
        </a:solidFill>
      </dgm:spPr>
      <dgm:t>
        <a:bodyPr/>
        <a:lstStyle/>
        <a:p>
          <a:r>
            <a:rPr lang="it-IT" dirty="0"/>
            <a:t>Sviluppatori</a:t>
          </a:r>
        </a:p>
      </dgm:t>
    </dgm:pt>
    <dgm:pt modelId="{11FA99AB-C932-394D-8EF4-5EA82A8BB2DB}" type="parTrans" cxnId="{7537EA36-CA11-F641-89F0-5C856BABEB8D}">
      <dgm:prSet/>
      <dgm:spPr>
        <a:ln>
          <a:solidFill>
            <a:srgbClr val="B20C66"/>
          </a:solidFill>
        </a:ln>
      </dgm:spPr>
      <dgm:t>
        <a:bodyPr/>
        <a:lstStyle/>
        <a:p>
          <a:endParaRPr lang="it-IT"/>
        </a:p>
      </dgm:t>
    </dgm:pt>
    <dgm:pt modelId="{5A3927E1-78AE-6D4E-8E61-A48D8E5FD764}" type="sibTrans" cxnId="{7537EA36-CA11-F641-89F0-5C856BABEB8D}">
      <dgm:prSet/>
      <dgm:spPr/>
      <dgm:t>
        <a:bodyPr/>
        <a:lstStyle/>
        <a:p>
          <a:endParaRPr lang="it-IT"/>
        </a:p>
      </dgm:t>
    </dgm:pt>
    <dgm:pt modelId="{A6EE0376-E288-2845-BD67-4B536FA23536}">
      <dgm:prSet phldrT="[Testo]"/>
      <dgm:spPr>
        <a:solidFill>
          <a:srgbClr val="096D95"/>
        </a:solidFill>
      </dgm:spPr>
      <dgm:t>
        <a:bodyPr/>
        <a:lstStyle/>
        <a:p>
          <a:r>
            <a:rPr lang="it-IT" dirty="0"/>
            <a:t>Sistemi</a:t>
          </a:r>
        </a:p>
      </dgm:t>
    </dgm:pt>
    <dgm:pt modelId="{49544407-8217-4F45-BD8A-832F33C1208F}" type="parTrans" cxnId="{E37B010A-A936-E946-8417-4383DC43318F}">
      <dgm:prSet/>
      <dgm:spPr>
        <a:ln>
          <a:solidFill>
            <a:srgbClr val="B20C66"/>
          </a:solidFill>
        </a:ln>
      </dgm:spPr>
      <dgm:t>
        <a:bodyPr/>
        <a:lstStyle/>
        <a:p>
          <a:endParaRPr lang="it-IT"/>
        </a:p>
      </dgm:t>
    </dgm:pt>
    <dgm:pt modelId="{FB950FB5-1438-794F-84F6-32BDCF641829}" type="sibTrans" cxnId="{E37B010A-A936-E946-8417-4383DC43318F}">
      <dgm:prSet/>
      <dgm:spPr/>
      <dgm:t>
        <a:bodyPr/>
        <a:lstStyle/>
        <a:p>
          <a:endParaRPr lang="it-IT"/>
        </a:p>
      </dgm:t>
    </dgm:pt>
    <dgm:pt modelId="{F334E247-0D16-EB49-AC59-A48AC5388982}">
      <dgm:prSet phldrT="[Testo]"/>
      <dgm:spPr>
        <a:solidFill>
          <a:srgbClr val="00B0F0"/>
        </a:solidFill>
      </dgm:spPr>
      <dgm:t>
        <a:bodyPr/>
        <a:lstStyle/>
        <a:p>
          <a:r>
            <a:rPr lang="it-IT" dirty="0"/>
            <a:t>Contratti e Gare</a:t>
          </a:r>
        </a:p>
      </dgm:t>
    </dgm:pt>
    <dgm:pt modelId="{D82FA7CB-9100-994D-BF2F-63C8382B9204}" type="parTrans" cxnId="{57A31CB4-38F3-A142-9AA9-14EC5F8B7CC3}">
      <dgm:prSet/>
      <dgm:spPr>
        <a:ln>
          <a:solidFill>
            <a:srgbClr val="B20C66"/>
          </a:solidFill>
        </a:ln>
      </dgm:spPr>
      <dgm:t>
        <a:bodyPr/>
        <a:lstStyle/>
        <a:p>
          <a:endParaRPr lang="it-IT"/>
        </a:p>
      </dgm:t>
    </dgm:pt>
    <dgm:pt modelId="{AE6A7AFC-0C6A-414F-AE95-733214E006F2}" type="sibTrans" cxnId="{57A31CB4-38F3-A142-9AA9-14EC5F8B7CC3}">
      <dgm:prSet/>
      <dgm:spPr/>
      <dgm:t>
        <a:bodyPr/>
        <a:lstStyle/>
        <a:p>
          <a:endParaRPr lang="it-IT"/>
        </a:p>
      </dgm:t>
    </dgm:pt>
    <dgm:pt modelId="{8E8030C8-EA7C-494D-96CD-0C9D097184CF}">
      <dgm:prSet phldrT="[Testo]"/>
      <dgm:spPr>
        <a:solidFill>
          <a:srgbClr val="096D95"/>
        </a:solidFill>
      </dgm:spPr>
      <dgm:t>
        <a:bodyPr/>
        <a:lstStyle/>
        <a:p>
          <a:r>
            <a:rPr lang="it-IT" dirty="0"/>
            <a:t>Qualità</a:t>
          </a:r>
        </a:p>
      </dgm:t>
    </dgm:pt>
    <dgm:pt modelId="{3F5EE05E-D76B-1A4F-8E3D-3A82B86E4782}" type="parTrans" cxnId="{BF6E4E54-D42D-9340-8ED6-9BC42B0877EC}">
      <dgm:prSet/>
      <dgm:spPr>
        <a:ln>
          <a:solidFill>
            <a:srgbClr val="B20C66"/>
          </a:solidFill>
        </a:ln>
      </dgm:spPr>
      <dgm:t>
        <a:bodyPr/>
        <a:lstStyle/>
        <a:p>
          <a:endParaRPr lang="it-IT"/>
        </a:p>
      </dgm:t>
    </dgm:pt>
    <dgm:pt modelId="{8ED46276-E420-E943-BF21-DAEA02D9CA7F}" type="sibTrans" cxnId="{BF6E4E54-D42D-9340-8ED6-9BC42B0877EC}">
      <dgm:prSet/>
      <dgm:spPr/>
      <dgm:t>
        <a:bodyPr/>
        <a:lstStyle/>
        <a:p>
          <a:endParaRPr lang="it-IT"/>
        </a:p>
      </dgm:t>
    </dgm:pt>
    <dgm:pt modelId="{7DC458EA-7833-8441-868A-466436970F04}">
      <dgm:prSet phldrT="[Testo]"/>
      <dgm:spPr>
        <a:solidFill>
          <a:srgbClr val="096D95"/>
        </a:solidFill>
      </dgm:spPr>
      <dgm:t>
        <a:bodyPr/>
        <a:lstStyle/>
        <a:p>
          <a:r>
            <a:rPr lang="it-IT" dirty="0"/>
            <a:t>UI/UX</a:t>
          </a:r>
        </a:p>
      </dgm:t>
    </dgm:pt>
    <dgm:pt modelId="{5B8404A4-0A63-D744-867D-2566DFC8485D}" type="parTrans" cxnId="{5CE0B897-237F-B847-8FC1-43863982C935}">
      <dgm:prSet/>
      <dgm:spPr>
        <a:ln>
          <a:solidFill>
            <a:srgbClr val="B20C66"/>
          </a:solidFill>
        </a:ln>
      </dgm:spPr>
      <dgm:t>
        <a:bodyPr/>
        <a:lstStyle/>
        <a:p>
          <a:endParaRPr lang="it-IT"/>
        </a:p>
      </dgm:t>
    </dgm:pt>
    <dgm:pt modelId="{CF57B4D8-5FFC-5648-B705-4429EF2274D1}" type="sibTrans" cxnId="{5CE0B897-237F-B847-8FC1-43863982C935}">
      <dgm:prSet/>
      <dgm:spPr/>
      <dgm:t>
        <a:bodyPr/>
        <a:lstStyle/>
        <a:p>
          <a:endParaRPr lang="it-IT"/>
        </a:p>
      </dgm:t>
    </dgm:pt>
    <dgm:pt modelId="{7A2A7111-6ACB-044E-BA57-30DBAA3D048A}" type="pres">
      <dgm:prSet presAssocID="{A4BB057A-7A3B-064B-9D52-E620CC972C3C}" presName="hierChild1" presStyleCnt="0">
        <dgm:presLayoutVars>
          <dgm:orgChart val="1"/>
          <dgm:chPref val="1"/>
          <dgm:dir/>
          <dgm:animOne val="branch"/>
          <dgm:animLvl val="lvl"/>
          <dgm:resizeHandles/>
        </dgm:presLayoutVars>
      </dgm:prSet>
      <dgm:spPr/>
    </dgm:pt>
    <dgm:pt modelId="{2E0D92B6-F37E-4D4F-9661-F57878DE5815}" type="pres">
      <dgm:prSet presAssocID="{85B5F6E2-6E90-2A40-9DE1-479AA264DC75}" presName="hierRoot1" presStyleCnt="0">
        <dgm:presLayoutVars>
          <dgm:hierBranch val="init"/>
        </dgm:presLayoutVars>
      </dgm:prSet>
      <dgm:spPr/>
    </dgm:pt>
    <dgm:pt modelId="{C3AE9FDC-E1EB-0040-A48E-382C52C59FD6}" type="pres">
      <dgm:prSet presAssocID="{85B5F6E2-6E90-2A40-9DE1-479AA264DC75}" presName="rootComposite1" presStyleCnt="0"/>
      <dgm:spPr/>
    </dgm:pt>
    <dgm:pt modelId="{B1A71DDF-3CAE-D44B-B44A-0FCD1378A1A6}" type="pres">
      <dgm:prSet presAssocID="{85B5F6E2-6E90-2A40-9DE1-479AA264DC75}" presName="rootText1" presStyleLbl="node0" presStyleIdx="0" presStyleCnt="1">
        <dgm:presLayoutVars>
          <dgm:chPref val="3"/>
        </dgm:presLayoutVars>
      </dgm:prSet>
      <dgm:spPr/>
    </dgm:pt>
    <dgm:pt modelId="{A6894290-EA5F-5A47-83F8-8F5C590D0A7D}" type="pres">
      <dgm:prSet presAssocID="{85B5F6E2-6E90-2A40-9DE1-479AA264DC75}" presName="rootConnector1" presStyleLbl="node1" presStyleIdx="0" presStyleCnt="0"/>
      <dgm:spPr/>
    </dgm:pt>
    <dgm:pt modelId="{A331E253-2A09-9C4D-A386-58C09443EC80}" type="pres">
      <dgm:prSet presAssocID="{85B5F6E2-6E90-2A40-9DE1-479AA264DC75}" presName="hierChild2" presStyleCnt="0"/>
      <dgm:spPr/>
    </dgm:pt>
    <dgm:pt modelId="{8033C9DF-5E90-4841-A92A-BA1423506F9E}" type="pres">
      <dgm:prSet presAssocID="{40414CBC-1997-3D42-B7B7-F5E6B9F046A0}" presName="Name37" presStyleLbl="parChTrans1D2" presStyleIdx="0" presStyleCnt="5"/>
      <dgm:spPr/>
    </dgm:pt>
    <dgm:pt modelId="{ABD59710-8D0F-744E-BC01-8C2813439F34}" type="pres">
      <dgm:prSet presAssocID="{9D575B57-2490-164B-8661-27EE1C49722B}" presName="hierRoot2" presStyleCnt="0">
        <dgm:presLayoutVars>
          <dgm:hierBranch val="init"/>
        </dgm:presLayoutVars>
      </dgm:prSet>
      <dgm:spPr/>
    </dgm:pt>
    <dgm:pt modelId="{D3DACE04-46C5-9E4B-9C2A-2068C9A5BFF4}" type="pres">
      <dgm:prSet presAssocID="{9D575B57-2490-164B-8661-27EE1C49722B}" presName="rootComposite" presStyleCnt="0"/>
      <dgm:spPr/>
    </dgm:pt>
    <dgm:pt modelId="{4DA2DD59-4FFF-A34C-B50F-C3AC70A38D8D}" type="pres">
      <dgm:prSet presAssocID="{9D575B57-2490-164B-8661-27EE1C49722B}" presName="rootText" presStyleLbl="node2" presStyleIdx="0" presStyleCnt="5">
        <dgm:presLayoutVars>
          <dgm:chPref val="3"/>
        </dgm:presLayoutVars>
      </dgm:prSet>
      <dgm:spPr/>
    </dgm:pt>
    <dgm:pt modelId="{C7608D20-28A2-C445-904B-447483BEBF52}" type="pres">
      <dgm:prSet presAssocID="{9D575B57-2490-164B-8661-27EE1C49722B}" presName="rootConnector" presStyleLbl="node2" presStyleIdx="0" presStyleCnt="5"/>
      <dgm:spPr/>
    </dgm:pt>
    <dgm:pt modelId="{38D1CAE6-A46F-9C40-9E21-20CA8D5200A3}" type="pres">
      <dgm:prSet presAssocID="{9D575B57-2490-164B-8661-27EE1C49722B}" presName="hierChild4" presStyleCnt="0"/>
      <dgm:spPr/>
    </dgm:pt>
    <dgm:pt modelId="{CEE17A9F-6A64-6C4C-AFB3-509D155F071B}" type="pres">
      <dgm:prSet presAssocID="{87C01AFE-519E-9F41-98D5-70E010CDF7B1}" presName="Name37" presStyleLbl="parChTrans1D3" presStyleIdx="0" presStyleCnt="6"/>
      <dgm:spPr/>
    </dgm:pt>
    <dgm:pt modelId="{1412A18C-1190-664E-837D-32F6C89D7C5F}" type="pres">
      <dgm:prSet presAssocID="{86A8BD51-B56C-ED42-9B6D-C9D82219465E}" presName="hierRoot2" presStyleCnt="0">
        <dgm:presLayoutVars>
          <dgm:hierBranch val="init"/>
        </dgm:presLayoutVars>
      </dgm:prSet>
      <dgm:spPr/>
    </dgm:pt>
    <dgm:pt modelId="{8F23EF24-D27A-E543-B4EF-3563A9EF1816}" type="pres">
      <dgm:prSet presAssocID="{86A8BD51-B56C-ED42-9B6D-C9D82219465E}" presName="rootComposite" presStyleCnt="0"/>
      <dgm:spPr/>
    </dgm:pt>
    <dgm:pt modelId="{D81BE54D-6F1C-AB41-BFB2-38C72D9B7B2A}" type="pres">
      <dgm:prSet presAssocID="{86A8BD51-B56C-ED42-9B6D-C9D82219465E}" presName="rootText" presStyleLbl="node3" presStyleIdx="0" presStyleCnt="6">
        <dgm:presLayoutVars>
          <dgm:chPref val="3"/>
        </dgm:presLayoutVars>
      </dgm:prSet>
      <dgm:spPr/>
    </dgm:pt>
    <dgm:pt modelId="{33838677-88FA-7648-88B9-3B1FA4898153}" type="pres">
      <dgm:prSet presAssocID="{86A8BD51-B56C-ED42-9B6D-C9D82219465E}" presName="rootConnector" presStyleLbl="node3" presStyleIdx="0" presStyleCnt="6"/>
      <dgm:spPr/>
    </dgm:pt>
    <dgm:pt modelId="{444A6F54-9B8A-AF42-8A28-26BBF4181269}" type="pres">
      <dgm:prSet presAssocID="{86A8BD51-B56C-ED42-9B6D-C9D82219465E}" presName="hierChild4" presStyleCnt="0"/>
      <dgm:spPr/>
    </dgm:pt>
    <dgm:pt modelId="{76B5DEAC-579C-3241-BAA4-2E2711A7BDAC}" type="pres">
      <dgm:prSet presAssocID="{86A8BD51-B56C-ED42-9B6D-C9D82219465E}" presName="hierChild5" presStyleCnt="0"/>
      <dgm:spPr/>
    </dgm:pt>
    <dgm:pt modelId="{A12E8926-4B64-6D41-9899-C4C3F27507D5}" type="pres">
      <dgm:prSet presAssocID="{9D575B57-2490-164B-8661-27EE1C49722B}" presName="hierChild5" presStyleCnt="0"/>
      <dgm:spPr/>
    </dgm:pt>
    <dgm:pt modelId="{A4FA9ADD-B012-8644-8FCA-A83F70A5EC5A}" type="pres">
      <dgm:prSet presAssocID="{25C03D67-AB22-EF4F-8EE2-E4637B91D271}" presName="Name37" presStyleLbl="parChTrans1D2" presStyleIdx="1" presStyleCnt="5"/>
      <dgm:spPr/>
    </dgm:pt>
    <dgm:pt modelId="{B5F73223-1A63-C942-8445-8EB0BB0DC5F0}" type="pres">
      <dgm:prSet presAssocID="{EDD91772-DC2B-DC48-B6CA-8FBC87B29134}" presName="hierRoot2" presStyleCnt="0">
        <dgm:presLayoutVars>
          <dgm:hierBranch val="init"/>
        </dgm:presLayoutVars>
      </dgm:prSet>
      <dgm:spPr/>
    </dgm:pt>
    <dgm:pt modelId="{7B0277FD-5B9B-2643-81CF-0388CD8EE6E4}" type="pres">
      <dgm:prSet presAssocID="{EDD91772-DC2B-DC48-B6CA-8FBC87B29134}" presName="rootComposite" presStyleCnt="0"/>
      <dgm:spPr/>
    </dgm:pt>
    <dgm:pt modelId="{79412F7D-D7C9-3D41-9D5A-0BEEA4ECAA11}" type="pres">
      <dgm:prSet presAssocID="{EDD91772-DC2B-DC48-B6CA-8FBC87B29134}" presName="rootText" presStyleLbl="node2" presStyleIdx="1" presStyleCnt="5">
        <dgm:presLayoutVars>
          <dgm:chPref val="3"/>
        </dgm:presLayoutVars>
      </dgm:prSet>
      <dgm:spPr/>
    </dgm:pt>
    <dgm:pt modelId="{227D6889-C050-8A47-82FA-52B7B06FB594}" type="pres">
      <dgm:prSet presAssocID="{EDD91772-DC2B-DC48-B6CA-8FBC87B29134}" presName="rootConnector" presStyleLbl="node2" presStyleIdx="1" presStyleCnt="5"/>
      <dgm:spPr/>
    </dgm:pt>
    <dgm:pt modelId="{4C6E6205-CBE1-3E40-95C6-3A62F41AAD85}" type="pres">
      <dgm:prSet presAssocID="{EDD91772-DC2B-DC48-B6CA-8FBC87B29134}" presName="hierChild4" presStyleCnt="0"/>
      <dgm:spPr/>
    </dgm:pt>
    <dgm:pt modelId="{64BD2105-0348-4E4C-A7C0-DA8E28C9B7B7}" type="pres">
      <dgm:prSet presAssocID="{EDD91772-DC2B-DC48-B6CA-8FBC87B29134}" presName="hierChild5" presStyleCnt="0"/>
      <dgm:spPr/>
    </dgm:pt>
    <dgm:pt modelId="{1286D082-532D-D145-B43D-9C97662EB22C}" type="pres">
      <dgm:prSet presAssocID="{57B6CB82-844A-E644-A3CD-9D0546A4D701}" presName="Name37" presStyleLbl="parChTrans1D2" presStyleIdx="2" presStyleCnt="5"/>
      <dgm:spPr/>
    </dgm:pt>
    <dgm:pt modelId="{330718FD-322F-6743-BC11-ED16B9E7C487}" type="pres">
      <dgm:prSet presAssocID="{7805FE60-4F6A-5148-ACEA-9800346CC8D5}" presName="hierRoot2" presStyleCnt="0">
        <dgm:presLayoutVars>
          <dgm:hierBranch val="init"/>
        </dgm:presLayoutVars>
      </dgm:prSet>
      <dgm:spPr/>
    </dgm:pt>
    <dgm:pt modelId="{3B6D9189-6710-FD46-9586-C47FC0CE2828}" type="pres">
      <dgm:prSet presAssocID="{7805FE60-4F6A-5148-ACEA-9800346CC8D5}" presName="rootComposite" presStyleCnt="0"/>
      <dgm:spPr/>
    </dgm:pt>
    <dgm:pt modelId="{AE5F128D-CBB2-E945-95A8-CC103D37A669}" type="pres">
      <dgm:prSet presAssocID="{7805FE60-4F6A-5148-ACEA-9800346CC8D5}" presName="rootText" presStyleLbl="node2" presStyleIdx="2" presStyleCnt="5">
        <dgm:presLayoutVars>
          <dgm:chPref val="3"/>
        </dgm:presLayoutVars>
      </dgm:prSet>
      <dgm:spPr/>
    </dgm:pt>
    <dgm:pt modelId="{DD1FC048-3A5B-2E4A-8AC7-52DF47E06BCE}" type="pres">
      <dgm:prSet presAssocID="{7805FE60-4F6A-5148-ACEA-9800346CC8D5}" presName="rootConnector" presStyleLbl="node2" presStyleIdx="2" presStyleCnt="5"/>
      <dgm:spPr/>
    </dgm:pt>
    <dgm:pt modelId="{D39515E8-F61A-0449-9AAE-3D4BBE0E70DE}" type="pres">
      <dgm:prSet presAssocID="{7805FE60-4F6A-5148-ACEA-9800346CC8D5}" presName="hierChild4" presStyleCnt="0"/>
      <dgm:spPr/>
    </dgm:pt>
    <dgm:pt modelId="{D4C879FB-8667-E84F-B7C3-11F8D971FC4D}" type="pres">
      <dgm:prSet presAssocID="{7805FE60-4F6A-5148-ACEA-9800346CC8D5}" presName="hierChild5" presStyleCnt="0"/>
      <dgm:spPr/>
    </dgm:pt>
    <dgm:pt modelId="{4A65A881-E68B-F449-8E53-3CFAB20265AE}" type="pres">
      <dgm:prSet presAssocID="{D82FA7CB-9100-994D-BF2F-63C8382B9204}" presName="Name37" presStyleLbl="parChTrans1D2" presStyleIdx="3" presStyleCnt="5"/>
      <dgm:spPr/>
    </dgm:pt>
    <dgm:pt modelId="{612AFFE9-A80F-3D44-8901-83D2C75B2E07}" type="pres">
      <dgm:prSet presAssocID="{F334E247-0D16-EB49-AC59-A48AC5388982}" presName="hierRoot2" presStyleCnt="0">
        <dgm:presLayoutVars>
          <dgm:hierBranch val="init"/>
        </dgm:presLayoutVars>
      </dgm:prSet>
      <dgm:spPr/>
    </dgm:pt>
    <dgm:pt modelId="{67588378-47AD-AF40-BC72-AD0B2FC64F17}" type="pres">
      <dgm:prSet presAssocID="{F334E247-0D16-EB49-AC59-A48AC5388982}" presName="rootComposite" presStyleCnt="0"/>
      <dgm:spPr/>
    </dgm:pt>
    <dgm:pt modelId="{4E036858-6AC7-584F-9AD1-E870C5CD2702}" type="pres">
      <dgm:prSet presAssocID="{F334E247-0D16-EB49-AC59-A48AC5388982}" presName="rootText" presStyleLbl="node2" presStyleIdx="3" presStyleCnt="5">
        <dgm:presLayoutVars>
          <dgm:chPref val="3"/>
        </dgm:presLayoutVars>
      </dgm:prSet>
      <dgm:spPr/>
    </dgm:pt>
    <dgm:pt modelId="{E2F093C4-8851-5A4C-BB47-ADC53BA9F761}" type="pres">
      <dgm:prSet presAssocID="{F334E247-0D16-EB49-AC59-A48AC5388982}" presName="rootConnector" presStyleLbl="node2" presStyleIdx="3" presStyleCnt="5"/>
      <dgm:spPr/>
    </dgm:pt>
    <dgm:pt modelId="{496E3B7B-4E3B-DC4E-AE78-541275682B7D}" type="pres">
      <dgm:prSet presAssocID="{F334E247-0D16-EB49-AC59-A48AC5388982}" presName="hierChild4" presStyleCnt="0"/>
      <dgm:spPr/>
    </dgm:pt>
    <dgm:pt modelId="{A4862FF2-0F47-3D43-901C-408F0E44EBEE}" type="pres">
      <dgm:prSet presAssocID="{F334E247-0D16-EB49-AC59-A48AC5388982}" presName="hierChild5" presStyleCnt="0"/>
      <dgm:spPr/>
    </dgm:pt>
    <dgm:pt modelId="{16DC2B87-ECCC-4F44-9380-D4F095195EA7}" type="pres">
      <dgm:prSet presAssocID="{84177071-F5C8-F248-91CA-688B0E29F0C5}" presName="Name37" presStyleLbl="parChTrans1D2" presStyleIdx="4" presStyleCnt="5"/>
      <dgm:spPr/>
    </dgm:pt>
    <dgm:pt modelId="{509756A5-603E-E14E-B8D3-5ACE9CCD8D9D}" type="pres">
      <dgm:prSet presAssocID="{06D70DB8-D952-ED49-A01D-EF91EFD58CA5}" presName="hierRoot2" presStyleCnt="0">
        <dgm:presLayoutVars>
          <dgm:hierBranch val="init"/>
        </dgm:presLayoutVars>
      </dgm:prSet>
      <dgm:spPr/>
    </dgm:pt>
    <dgm:pt modelId="{2EE7B2A5-EACB-694D-BA1D-828784069E5D}" type="pres">
      <dgm:prSet presAssocID="{06D70DB8-D952-ED49-A01D-EF91EFD58CA5}" presName="rootComposite" presStyleCnt="0"/>
      <dgm:spPr/>
    </dgm:pt>
    <dgm:pt modelId="{4269172C-5ADD-1D44-B67E-E5DC4808A703}" type="pres">
      <dgm:prSet presAssocID="{06D70DB8-D952-ED49-A01D-EF91EFD58CA5}" presName="rootText" presStyleLbl="node2" presStyleIdx="4" presStyleCnt="5">
        <dgm:presLayoutVars>
          <dgm:chPref val="3"/>
        </dgm:presLayoutVars>
      </dgm:prSet>
      <dgm:spPr/>
    </dgm:pt>
    <dgm:pt modelId="{7CDAED36-0A80-3549-94DA-9FCC23CB88C6}" type="pres">
      <dgm:prSet presAssocID="{06D70DB8-D952-ED49-A01D-EF91EFD58CA5}" presName="rootConnector" presStyleLbl="node2" presStyleIdx="4" presStyleCnt="5"/>
      <dgm:spPr/>
    </dgm:pt>
    <dgm:pt modelId="{A07B5C6F-29EE-6B4F-A8BE-9B2CA74A4B37}" type="pres">
      <dgm:prSet presAssocID="{06D70DB8-D952-ED49-A01D-EF91EFD58CA5}" presName="hierChild4" presStyleCnt="0"/>
      <dgm:spPr/>
    </dgm:pt>
    <dgm:pt modelId="{485FCEF2-232A-D04E-BBE0-A49704B7776D}" type="pres">
      <dgm:prSet presAssocID="{FA44F68B-838D-5046-BE71-629C31FF2239}" presName="Name37" presStyleLbl="parChTrans1D3" presStyleIdx="1" presStyleCnt="6"/>
      <dgm:spPr/>
    </dgm:pt>
    <dgm:pt modelId="{F354D539-331F-714B-B89A-600FCD86175E}" type="pres">
      <dgm:prSet presAssocID="{A1D8E550-EB23-B248-AFB7-CC7AC7DCEEA1}" presName="hierRoot2" presStyleCnt="0">
        <dgm:presLayoutVars>
          <dgm:hierBranch val="init"/>
        </dgm:presLayoutVars>
      </dgm:prSet>
      <dgm:spPr/>
    </dgm:pt>
    <dgm:pt modelId="{8A531790-4C23-B44C-8A2B-94952ABA7644}" type="pres">
      <dgm:prSet presAssocID="{A1D8E550-EB23-B248-AFB7-CC7AC7DCEEA1}" presName="rootComposite" presStyleCnt="0"/>
      <dgm:spPr/>
    </dgm:pt>
    <dgm:pt modelId="{58E80012-919E-D144-AC81-C240BF946D80}" type="pres">
      <dgm:prSet presAssocID="{A1D8E550-EB23-B248-AFB7-CC7AC7DCEEA1}" presName="rootText" presStyleLbl="node3" presStyleIdx="1" presStyleCnt="6">
        <dgm:presLayoutVars>
          <dgm:chPref val="3"/>
        </dgm:presLayoutVars>
      </dgm:prSet>
      <dgm:spPr/>
    </dgm:pt>
    <dgm:pt modelId="{21D99CE7-8401-014D-B073-BE897D4C638B}" type="pres">
      <dgm:prSet presAssocID="{A1D8E550-EB23-B248-AFB7-CC7AC7DCEEA1}" presName="rootConnector" presStyleLbl="node3" presStyleIdx="1" presStyleCnt="6"/>
      <dgm:spPr/>
    </dgm:pt>
    <dgm:pt modelId="{AAC9F523-3360-EC45-8034-AC6DB2D06933}" type="pres">
      <dgm:prSet presAssocID="{A1D8E550-EB23-B248-AFB7-CC7AC7DCEEA1}" presName="hierChild4" presStyleCnt="0"/>
      <dgm:spPr/>
    </dgm:pt>
    <dgm:pt modelId="{2427CAEF-555E-E749-8DFF-441DBF73D11B}" type="pres">
      <dgm:prSet presAssocID="{A1D8E550-EB23-B248-AFB7-CC7AC7DCEEA1}" presName="hierChild5" presStyleCnt="0"/>
      <dgm:spPr/>
    </dgm:pt>
    <dgm:pt modelId="{774A9DB2-CD3C-1844-B74A-C045859E18DC}" type="pres">
      <dgm:prSet presAssocID="{11FA99AB-C932-394D-8EF4-5EA82A8BB2DB}" presName="Name37" presStyleLbl="parChTrans1D3" presStyleIdx="2" presStyleCnt="6"/>
      <dgm:spPr/>
    </dgm:pt>
    <dgm:pt modelId="{66707CE9-88D1-8D40-A9F2-C31E7C493937}" type="pres">
      <dgm:prSet presAssocID="{19D0F932-4A8F-6944-9D93-EFA2BC2A934E}" presName="hierRoot2" presStyleCnt="0">
        <dgm:presLayoutVars>
          <dgm:hierBranch val="init"/>
        </dgm:presLayoutVars>
      </dgm:prSet>
      <dgm:spPr/>
    </dgm:pt>
    <dgm:pt modelId="{6FF659AC-3896-CD47-8D78-F70965704293}" type="pres">
      <dgm:prSet presAssocID="{19D0F932-4A8F-6944-9D93-EFA2BC2A934E}" presName="rootComposite" presStyleCnt="0"/>
      <dgm:spPr/>
    </dgm:pt>
    <dgm:pt modelId="{6593D2B7-1254-344B-9243-4C598B0CEEFA}" type="pres">
      <dgm:prSet presAssocID="{19D0F932-4A8F-6944-9D93-EFA2BC2A934E}" presName="rootText" presStyleLbl="node3" presStyleIdx="2" presStyleCnt="6">
        <dgm:presLayoutVars>
          <dgm:chPref val="3"/>
        </dgm:presLayoutVars>
      </dgm:prSet>
      <dgm:spPr/>
    </dgm:pt>
    <dgm:pt modelId="{BA12D9D6-78C2-9F47-83A8-A800C9427AC3}" type="pres">
      <dgm:prSet presAssocID="{19D0F932-4A8F-6944-9D93-EFA2BC2A934E}" presName="rootConnector" presStyleLbl="node3" presStyleIdx="2" presStyleCnt="6"/>
      <dgm:spPr/>
    </dgm:pt>
    <dgm:pt modelId="{F1C34ECE-6EB5-C340-BB88-586EF894AAED}" type="pres">
      <dgm:prSet presAssocID="{19D0F932-4A8F-6944-9D93-EFA2BC2A934E}" presName="hierChild4" presStyleCnt="0"/>
      <dgm:spPr/>
    </dgm:pt>
    <dgm:pt modelId="{022FD852-D047-8040-897E-AC9196BF2714}" type="pres">
      <dgm:prSet presAssocID="{19D0F932-4A8F-6944-9D93-EFA2BC2A934E}" presName="hierChild5" presStyleCnt="0"/>
      <dgm:spPr/>
    </dgm:pt>
    <dgm:pt modelId="{1A47CDB4-FC2E-E641-9B53-6C34A3C01F9C}" type="pres">
      <dgm:prSet presAssocID="{49544407-8217-4F45-BD8A-832F33C1208F}" presName="Name37" presStyleLbl="parChTrans1D3" presStyleIdx="3" presStyleCnt="6"/>
      <dgm:spPr/>
    </dgm:pt>
    <dgm:pt modelId="{D2B813A7-D1DA-554A-BE5F-4D1471E28A4E}" type="pres">
      <dgm:prSet presAssocID="{A6EE0376-E288-2845-BD67-4B536FA23536}" presName="hierRoot2" presStyleCnt="0">
        <dgm:presLayoutVars>
          <dgm:hierBranch val="init"/>
        </dgm:presLayoutVars>
      </dgm:prSet>
      <dgm:spPr/>
    </dgm:pt>
    <dgm:pt modelId="{1C7D2C70-FCFA-A249-A419-3B37DDF75542}" type="pres">
      <dgm:prSet presAssocID="{A6EE0376-E288-2845-BD67-4B536FA23536}" presName="rootComposite" presStyleCnt="0"/>
      <dgm:spPr/>
    </dgm:pt>
    <dgm:pt modelId="{4E6E21AA-6CEC-EA40-8860-799B9ED2428D}" type="pres">
      <dgm:prSet presAssocID="{A6EE0376-E288-2845-BD67-4B536FA23536}" presName="rootText" presStyleLbl="node3" presStyleIdx="3" presStyleCnt="6">
        <dgm:presLayoutVars>
          <dgm:chPref val="3"/>
        </dgm:presLayoutVars>
      </dgm:prSet>
      <dgm:spPr/>
    </dgm:pt>
    <dgm:pt modelId="{486B66D3-C403-7C4E-9009-C421CFB77B71}" type="pres">
      <dgm:prSet presAssocID="{A6EE0376-E288-2845-BD67-4B536FA23536}" presName="rootConnector" presStyleLbl="node3" presStyleIdx="3" presStyleCnt="6"/>
      <dgm:spPr/>
    </dgm:pt>
    <dgm:pt modelId="{761B9364-02EB-064F-B73E-4C308262C3D0}" type="pres">
      <dgm:prSet presAssocID="{A6EE0376-E288-2845-BD67-4B536FA23536}" presName="hierChild4" presStyleCnt="0"/>
      <dgm:spPr/>
    </dgm:pt>
    <dgm:pt modelId="{58357499-0751-F244-B84B-5D1BD8737B33}" type="pres">
      <dgm:prSet presAssocID="{A6EE0376-E288-2845-BD67-4B536FA23536}" presName="hierChild5" presStyleCnt="0"/>
      <dgm:spPr/>
    </dgm:pt>
    <dgm:pt modelId="{324D7371-02AD-2741-85D1-C1A4EEF3203D}" type="pres">
      <dgm:prSet presAssocID="{5B8404A4-0A63-D744-867D-2566DFC8485D}" presName="Name37" presStyleLbl="parChTrans1D3" presStyleIdx="4" presStyleCnt="6"/>
      <dgm:spPr/>
    </dgm:pt>
    <dgm:pt modelId="{99ECDF6F-E08A-9A49-8328-945C884AB677}" type="pres">
      <dgm:prSet presAssocID="{7DC458EA-7833-8441-868A-466436970F04}" presName="hierRoot2" presStyleCnt="0">
        <dgm:presLayoutVars>
          <dgm:hierBranch val="init"/>
        </dgm:presLayoutVars>
      </dgm:prSet>
      <dgm:spPr/>
    </dgm:pt>
    <dgm:pt modelId="{8F74557A-0D84-754F-808C-A81514327149}" type="pres">
      <dgm:prSet presAssocID="{7DC458EA-7833-8441-868A-466436970F04}" presName="rootComposite" presStyleCnt="0"/>
      <dgm:spPr/>
    </dgm:pt>
    <dgm:pt modelId="{A3C379D7-FD19-E049-9738-9C4287825FBC}" type="pres">
      <dgm:prSet presAssocID="{7DC458EA-7833-8441-868A-466436970F04}" presName="rootText" presStyleLbl="node3" presStyleIdx="4" presStyleCnt="6">
        <dgm:presLayoutVars>
          <dgm:chPref val="3"/>
        </dgm:presLayoutVars>
      </dgm:prSet>
      <dgm:spPr/>
    </dgm:pt>
    <dgm:pt modelId="{890DD88E-646B-D645-BB5E-A32126F860F6}" type="pres">
      <dgm:prSet presAssocID="{7DC458EA-7833-8441-868A-466436970F04}" presName="rootConnector" presStyleLbl="node3" presStyleIdx="4" presStyleCnt="6"/>
      <dgm:spPr/>
    </dgm:pt>
    <dgm:pt modelId="{8382E8DB-2E29-D548-998E-6F3C341F1D8F}" type="pres">
      <dgm:prSet presAssocID="{7DC458EA-7833-8441-868A-466436970F04}" presName="hierChild4" presStyleCnt="0"/>
      <dgm:spPr/>
    </dgm:pt>
    <dgm:pt modelId="{AA115ECA-8035-5D44-982C-B5E68516F321}" type="pres">
      <dgm:prSet presAssocID="{7DC458EA-7833-8441-868A-466436970F04}" presName="hierChild5" presStyleCnt="0"/>
      <dgm:spPr/>
    </dgm:pt>
    <dgm:pt modelId="{CAB2619E-6B7E-B54D-B37E-538A0E3FE9A1}" type="pres">
      <dgm:prSet presAssocID="{3F5EE05E-D76B-1A4F-8E3D-3A82B86E4782}" presName="Name37" presStyleLbl="parChTrans1D3" presStyleIdx="5" presStyleCnt="6"/>
      <dgm:spPr/>
    </dgm:pt>
    <dgm:pt modelId="{B9F9CAF6-E59F-3544-8581-A2DD617988CB}" type="pres">
      <dgm:prSet presAssocID="{8E8030C8-EA7C-494D-96CD-0C9D097184CF}" presName="hierRoot2" presStyleCnt="0">
        <dgm:presLayoutVars>
          <dgm:hierBranch val="init"/>
        </dgm:presLayoutVars>
      </dgm:prSet>
      <dgm:spPr/>
    </dgm:pt>
    <dgm:pt modelId="{E3654341-AEA5-064A-B193-9E046C8E6FE6}" type="pres">
      <dgm:prSet presAssocID="{8E8030C8-EA7C-494D-96CD-0C9D097184CF}" presName="rootComposite" presStyleCnt="0"/>
      <dgm:spPr/>
    </dgm:pt>
    <dgm:pt modelId="{32C2C304-18C8-274E-BE1A-BCE9293B5057}" type="pres">
      <dgm:prSet presAssocID="{8E8030C8-EA7C-494D-96CD-0C9D097184CF}" presName="rootText" presStyleLbl="node3" presStyleIdx="5" presStyleCnt="6">
        <dgm:presLayoutVars>
          <dgm:chPref val="3"/>
        </dgm:presLayoutVars>
      </dgm:prSet>
      <dgm:spPr/>
    </dgm:pt>
    <dgm:pt modelId="{865AD9BB-524E-DD47-8FE0-2229037AC05E}" type="pres">
      <dgm:prSet presAssocID="{8E8030C8-EA7C-494D-96CD-0C9D097184CF}" presName="rootConnector" presStyleLbl="node3" presStyleIdx="5" presStyleCnt="6"/>
      <dgm:spPr/>
    </dgm:pt>
    <dgm:pt modelId="{25A34A01-C057-454F-B125-E069950CFBCC}" type="pres">
      <dgm:prSet presAssocID="{8E8030C8-EA7C-494D-96CD-0C9D097184CF}" presName="hierChild4" presStyleCnt="0"/>
      <dgm:spPr/>
    </dgm:pt>
    <dgm:pt modelId="{1DA9A18A-D1EA-3F4C-B2C6-776C397941C6}" type="pres">
      <dgm:prSet presAssocID="{8E8030C8-EA7C-494D-96CD-0C9D097184CF}" presName="hierChild5" presStyleCnt="0"/>
      <dgm:spPr/>
    </dgm:pt>
    <dgm:pt modelId="{A812611A-3D34-5A46-9EF2-486A7E3F5E41}" type="pres">
      <dgm:prSet presAssocID="{06D70DB8-D952-ED49-A01D-EF91EFD58CA5}" presName="hierChild5" presStyleCnt="0"/>
      <dgm:spPr/>
    </dgm:pt>
    <dgm:pt modelId="{8699FF02-D07B-3B48-B120-65B4CF9992C3}" type="pres">
      <dgm:prSet presAssocID="{85B5F6E2-6E90-2A40-9DE1-479AA264DC75}" presName="hierChild3" presStyleCnt="0"/>
      <dgm:spPr/>
    </dgm:pt>
  </dgm:ptLst>
  <dgm:cxnLst>
    <dgm:cxn modelId="{CF60A802-56BE-AE44-902C-6677979247DE}" type="presOf" srcId="{87C01AFE-519E-9F41-98D5-70E010CDF7B1}" destId="{CEE17A9F-6A64-6C4C-AFB3-509D155F071B}" srcOrd="0" destOrd="0" presId="urn:microsoft.com/office/officeart/2005/8/layout/orgChart1"/>
    <dgm:cxn modelId="{7B638E07-5CA9-1B45-91AC-56D4DDA0ACBD}" type="presOf" srcId="{9D575B57-2490-164B-8661-27EE1C49722B}" destId="{C7608D20-28A2-C445-904B-447483BEBF52}" srcOrd="1" destOrd="0" presId="urn:microsoft.com/office/officeart/2005/8/layout/orgChart1"/>
    <dgm:cxn modelId="{E37B010A-A936-E946-8417-4383DC43318F}" srcId="{06D70DB8-D952-ED49-A01D-EF91EFD58CA5}" destId="{A6EE0376-E288-2845-BD67-4B536FA23536}" srcOrd="2" destOrd="0" parTransId="{49544407-8217-4F45-BD8A-832F33C1208F}" sibTransId="{FB950FB5-1438-794F-84F6-32BDCF641829}"/>
    <dgm:cxn modelId="{D76DAF0C-A323-6C46-9EDA-6FA75480787B}" type="presOf" srcId="{49544407-8217-4F45-BD8A-832F33C1208F}" destId="{1A47CDB4-FC2E-E641-9B53-6C34A3C01F9C}" srcOrd="0" destOrd="0" presId="urn:microsoft.com/office/officeart/2005/8/layout/orgChart1"/>
    <dgm:cxn modelId="{F45C881B-B71D-EC4E-94CB-CF8F520F7873}" type="presOf" srcId="{40414CBC-1997-3D42-B7B7-F5E6B9F046A0}" destId="{8033C9DF-5E90-4841-A92A-BA1423506F9E}" srcOrd="0" destOrd="0" presId="urn:microsoft.com/office/officeart/2005/8/layout/orgChart1"/>
    <dgm:cxn modelId="{E1734220-92F9-DE44-863A-D339ED283EF2}" type="presOf" srcId="{7805FE60-4F6A-5148-ACEA-9800346CC8D5}" destId="{AE5F128D-CBB2-E945-95A8-CC103D37A669}" srcOrd="0" destOrd="0" presId="urn:microsoft.com/office/officeart/2005/8/layout/orgChart1"/>
    <dgm:cxn modelId="{9C5C7621-E0A9-7747-9476-6B3E481B8C0C}" type="presOf" srcId="{85B5F6E2-6E90-2A40-9DE1-479AA264DC75}" destId="{A6894290-EA5F-5A47-83F8-8F5C590D0A7D}" srcOrd="1" destOrd="0" presId="urn:microsoft.com/office/officeart/2005/8/layout/orgChart1"/>
    <dgm:cxn modelId="{A5F4D221-DCD8-A74B-AE67-9A96A16AC76C}" type="presOf" srcId="{19D0F932-4A8F-6944-9D93-EFA2BC2A934E}" destId="{BA12D9D6-78C2-9F47-83A8-A800C9427AC3}" srcOrd="1" destOrd="0" presId="urn:microsoft.com/office/officeart/2005/8/layout/orgChart1"/>
    <dgm:cxn modelId="{4086AB29-5C59-134E-9D47-469818B0C456}" type="presOf" srcId="{5B8404A4-0A63-D744-867D-2566DFC8485D}" destId="{324D7371-02AD-2741-85D1-C1A4EEF3203D}" srcOrd="0" destOrd="0" presId="urn:microsoft.com/office/officeart/2005/8/layout/orgChart1"/>
    <dgm:cxn modelId="{E52E422B-73F2-4044-ADB2-47F69ABFE8A2}" type="presOf" srcId="{FA44F68B-838D-5046-BE71-629C31FF2239}" destId="{485FCEF2-232A-D04E-BBE0-A49704B7776D}" srcOrd="0" destOrd="0" presId="urn:microsoft.com/office/officeart/2005/8/layout/orgChart1"/>
    <dgm:cxn modelId="{7537EA36-CA11-F641-89F0-5C856BABEB8D}" srcId="{06D70DB8-D952-ED49-A01D-EF91EFD58CA5}" destId="{19D0F932-4A8F-6944-9D93-EFA2BC2A934E}" srcOrd="1" destOrd="0" parTransId="{11FA99AB-C932-394D-8EF4-5EA82A8BB2DB}" sibTransId="{5A3927E1-78AE-6D4E-8E61-A48D8E5FD764}"/>
    <dgm:cxn modelId="{CB8C5E3B-1A24-0E49-B99E-60996670FB71}" srcId="{85B5F6E2-6E90-2A40-9DE1-479AA264DC75}" destId="{06D70DB8-D952-ED49-A01D-EF91EFD58CA5}" srcOrd="4" destOrd="0" parTransId="{84177071-F5C8-F248-91CA-688B0E29F0C5}" sibTransId="{C1FF876B-1F64-2645-84B3-E5C685FABAF3}"/>
    <dgm:cxn modelId="{017EF841-96BC-4142-8723-C6EAF05CE171}" type="presOf" srcId="{06D70DB8-D952-ED49-A01D-EF91EFD58CA5}" destId="{7CDAED36-0A80-3549-94DA-9FCC23CB88C6}" srcOrd="1" destOrd="0" presId="urn:microsoft.com/office/officeart/2005/8/layout/orgChart1"/>
    <dgm:cxn modelId="{5C5E0847-0531-2547-8682-912BA122D5E2}" type="presOf" srcId="{57B6CB82-844A-E644-A3CD-9D0546A4D701}" destId="{1286D082-532D-D145-B43D-9C97662EB22C}" srcOrd="0" destOrd="0" presId="urn:microsoft.com/office/officeart/2005/8/layout/orgChart1"/>
    <dgm:cxn modelId="{79769F47-29EA-F049-9670-9BB894637563}" type="presOf" srcId="{8E8030C8-EA7C-494D-96CD-0C9D097184CF}" destId="{865AD9BB-524E-DD47-8FE0-2229037AC05E}" srcOrd="1" destOrd="0" presId="urn:microsoft.com/office/officeart/2005/8/layout/orgChart1"/>
    <dgm:cxn modelId="{5360B04A-8C75-6E45-9290-A6C2298BA639}" type="presOf" srcId="{F334E247-0D16-EB49-AC59-A48AC5388982}" destId="{4E036858-6AC7-584F-9AD1-E870C5CD2702}" srcOrd="0" destOrd="0" presId="urn:microsoft.com/office/officeart/2005/8/layout/orgChart1"/>
    <dgm:cxn modelId="{5E5E7E4F-5DE4-DE41-ABFA-40C644212000}" type="presOf" srcId="{84177071-F5C8-F248-91CA-688B0E29F0C5}" destId="{16DC2B87-ECCC-4F44-9380-D4F095195EA7}" srcOrd="0" destOrd="0" presId="urn:microsoft.com/office/officeart/2005/8/layout/orgChart1"/>
    <dgm:cxn modelId="{BF6E4E54-D42D-9340-8ED6-9BC42B0877EC}" srcId="{06D70DB8-D952-ED49-A01D-EF91EFD58CA5}" destId="{8E8030C8-EA7C-494D-96CD-0C9D097184CF}" srcOrd="4" destOrd="0" parTransId="{3F5EE05E-D76B-1A4F-8E3D-3A82B86E4782}" sibTransId="{8ED46276-E420-E943-BF21-DAEA02D9CA7F}"/>
    <dgm:cxn modelId="{4B770866-AE9C-D44E-8868-3CB84973FE4F}" srcId="{85B5F6E2-6E90-2A40-9DE1-479AA264DC75}" destId="{9D575B57-2490-164B-8661-27EE1C49722B}" srcOrd="0" destOrd="0" parTransId="{40414CBC-1997-3D42-B7B7-F5E6B9F046A0}" sibTransId="{A13C147A-074B-F440-83D4-BC25EDD1CBB1}"/>
    <dgm:cxn modelId="{26B72468-10C7-724F-96D8-90F5E1897963}" type="presOf" srcId="{F334E247-0D16-EB49-AC59-A48AC5388982}" destId="{E2F093C4-8851-5A4C-BB47-ADC53BA9F761}" srcOrd="1" destOrd="0" presId="urn:microsoft.com/office/officeart/2005/8/layout/orgChart1"/>
    <dgm:cxn modelId="{60019E68-FF8E-2146-AE0C-110155EBC5AE}" type="presOf" srcId="{A4BB057A-7A3B-064B-9D52-E620CC972C3C}" destId="{7A2A7111-6ACB-044E-BA57-30DBAA3D048A}" srcOrd="0" destOrd="0" presId="urn:microsoft.com/office/officeart/2005/8/layout/orgChart1"/>
    <dgm:cxn modelId="{D804226B-9ED3-1A45-9857-CEEF3E29E774}" srcId="{9D575B57-2490-164B-8661-27EE1C49722B}" destId="{86A8BD51-B56C-ED42-9B6D-C9D82219465E}" srcOrd="0" destOrd="0" parTransId="{87C01AFE-519E-9F41-98D5-70E010CDF7B1}" sibTransId="{A1B301C7-E00D-7B41-98CD-485270DBC3DA}"/>
    <dgm:cxn modelId="{0C5C397F-17FB-A147-9501-2CFFF6134E0A}" type="presOf" srcId="{25C03D67-AB22-EF4F-8EE2-E4637B91D271}" destId="{A4FA9ADD-B012-8644-8FCA-A83F70A5EC5A}" srcOrd="0" destOrd="0" presId="urn:microsoft.com/office/officeart/2005/8/layout/orgChart1"/>
    <dgm:cxn modelId="{12E03E81-67C5-9F47-BEDC-F3B1F9DD45D3}" type="presOf" srcId="{9D575B57-2490-164B-8661-27EE1C49722B}" destId="{4DA2DD59-4FFF-A34C-B50F-C3AC70A38D8D}" srcOrd="0" destOrd="0" presId="urn:microsoft.com/office/officeart/2005/8/layout/orgChart1"/>
    <dgm:cxn modelId="{38384C87-2F95-5A42-B86A-8A18CD9E81FC}" type="presOf" srcId="{A1D8E550-EB23-B248-AFB7-CC7AC7DCEEA1}" destId="{21D99CE7-8401-014D-B073-BE897D4C638B}" srcOrd="1" destOrd="0" presId="urn:microsoft.com/office/officeart/2005/8/layout/orgChart1"/>
    <dgm:cxn modelId="{5CE0B897-237F-B847-8FC1-43863982C935}" srcId="{06D70DB8-D952-ED49-A01D-EF91EFD58CA5}" destId="{7DC458EA-7833-8441-868A-466436970F04}" srcOrd="3" destOrd="0" parTransId="{5B8404A4-0A63-D744-867D-2566DFC8485D}" sibTransId="{CF57B4D8-5FFC-5648-B705-4429EF2274D1}"/>
    <dgm:cxn modelId="{8F39229D-7ECE-C845-9E68-A11B30505369}" type="presOf" srcId="{8E8030C8-EA7C-494D-96CD-0C9D097184CF}" destId="{32C2C304-18C8-274E-BE1A-BCE9293B5057}" srcOrd="0" destOrd="0" presId="urn:microsoft.com/office/officeart/2005/8/layout/orgChart1"/>
    <dgm:cxn modelId="{0A89219F-5E14-6F47-BC64-C5AA21C701ED}" type="presOf" srcId="{A1D8E550-EB23-B248-AFB7-CC7AC7DCEEA1}" destId="{58E80012-919E-D144-AC81-C240BF946D80}" srcOrd="0" destOrd="0" presId="urn:microsoft.com/office/officeart/2005/8/layout/orgChart1"/>
    <dgm:cxn modelId="{34A250A6-B08C-8C40-988A-49E43A7CAA17}" type="presOf" srcId="{7DC458EA-7833-8441-868A-466436970F04}" destId="{890DD88E-646B-D645-BB5E-A32126F860F6}" srcOrd="1" destOrd="0" presId="urn:microsoft.com/office/officeart/2005/8/layout/orgChart1"/>
    <dgm:cxn modelId="{6B2EB3AE-B696-E248-8978-AAF4661EA434}" type="presOf" srcId="{06D70DB8-D952-ED49-A01D-EF91EFD58CA5}" destId="{4269172C-5ADD-1D44-B67E-E5DC4808A703}" srcOrd="0" destOrd="0" presId="urn:microsoft.com/office/officeart/2005/8/layout/orgChart1"/>
    <dgm:cxn modelId="{57A31CB4-38F3-A142-9AA9-14EC5F8B7CC3}" srcId="{85B5F6E2-6E90-2A40-9DE1-479AA264DC75}" destId="{F334E247-0D16-EB49-AC59-A48AC5388982}" srcOrd="3" destOrd="0" parTransId="{D82FA7CB-9100-994D-BF2F-63C8382B9204}" sibTransId="{AE6A7AFC-0C6A-414F-AE95-733214E006F2}"/>
    <dgm:cxn modelId="{E275D1B5-AD15-694B-AC78-32BA942358DC}" type="presOf" srcId="{A6EE0376-E288-2845-BD67-4B536FA23536}" destId="{486B66D3-C403-7C4E-9009-C421CFB77B71}" srcOrd="1" destOrd="0" presId="urn:microsoft.com/office/officeart/2005/8/layout/orgChart1"/>
    <dgm:cxn modelId="{406529BA-E6ED-C141-86DD-20A98EC11154}" type="presOf" srcId="{7DC458EA-7833-8441-868A-466436970F04}" destId="{A3C379D7-FD19-E049-9738-9C4287825FBC}" srcOrd="0" destOrd="0" presId="urn:microsoft.com/office/officeart/2005/8/layout/orgChart1"/>
    <dgm:cxn modelId="{387A57C8-6B15-734F-91D7-F78642611A28}" type="presOf" srcId="{3F5EE05E-D76B-1A4F-8E3D-3A82B86E4782}" destId="{CAB2619E-6B7E-B54D-B37E-538A0E3FE9A1}" srcOrd="0" destOrd="0" presId="urn:microsoft.com/office/officeart/2005/8/layout/orgChart1"/>
    <dgm:cxn modelId="{F3B246CA-AE5F-F844-91E6-0E73EAF7DDE6}" srcId="{85B5F6E2-6E90-2A40-9DE1-479AA264DC75}" destId="{7805FE60-4F6A-5148-ACEA-9800346CC8D5}" srcOrd="2" destOrd="0" parTransId="{57B6CB82-844A-E644-A3CD-9D0546A4D701}" sibTransId="{FF6BCD0A-4098-824A-A312-E7819018739F}"/>
    <dgm:cxn modelId="{287CABCF-96BB-A449-82EB-2A6EE2710764}" srcId="{85B5F6E2-6E90-2A40-9DE1-479AA264DC75}" destId="{EDD91772-DC2B-DC48-B6CA-8FBC87B29134}" srcOrd="1" destOrd="0" parTransId="{25C03D67-AB22-EF4F-8EE2-E4637B91D271}" sibTransId="{A41390A6-035C-1D4A-B376-6AA391D5B6CA}"/>
    <dgm:cxn modelId="{66B05AD2-0154-FC42-A3D6-A62719CCCA0B}" type="presOf" srcId="{D82FA7CB-9100-994D-BF2F-63C8382B9204}" destId="{4A65A881-E68B-F449-8E53-3CFAB20265AE}" srcOrd="0" destOrd="0" presId="urn:microsoft.com/office/officeart/2005/8/layout/orgChart1"/>
    <dgm:cxn modelId="{3C15C8D5-1239-0042-82C2-6A4097E9BCFF}" srcId="{A4BB057A-7A3B-064B-9D52-E620CC972C3C}" destId="{85B5F6E2-6E90-2A40-9DE1-479AA264DC75}" srcOrd="0" destOrd="0" parTransId="{88316AF5-BE7F-8747-B9AB-94EC7B3211E5}" sibTransId="{22659F2F-8A5F-4E44-9E41-78922B18790B}"/>
    <dgm:cxn modelId="{A7E35CDC-FD94-1E48-B1EB-85E2BB224106}" type="presOf" srcId="{EDD91772-DC2B-DC48-B6CA-8FBC87B29134}" destId="{227D6889-C050-8A47-82FA-52B7B06FB594}" srcOrd="1" destOrd="0" presId="urn:microsoft.com/office/officeart/2005/8/layout/orgChart1"/>
    <dgm:cxn modelId="{501A89DC-35DD-5649-8876-5B5E9E298F9D}" type="presOf" srcId="{A6EE0376-E288-2845-BD67-4B536FA23536}" destId="{4E6E21AA-6CEC-EA40-8860-799B9ED2428D}" srcOrd="0" destOrd="0" presId="urn:microsoft.com/office/officeart/2005/8/layout/orgChart1"/>
    <dgm:cxn modelId="{A96906E1-02C0-0A41-9437-7DF53DB6C579}" type="presOf" srcId="{11FA99AB-C932-394D-8EF4-5EA82A8BB2DB}" destId="{774A9DB2-CD3C-1844-B74A-C045859E18DC}" srcOrd="0" destOrd="0" presId="urn:microsoft.com/office/officeart/2005/8/layout/orgChart1"/>
    <dgm:cxn modelId="{BFA110E1-1E7E-524D-80D1-CF428D9D0484}" type="presOf" srcId="{19D0F932-4A8F-6944-9D93-EFA2BC2A934E}" destId="{6593D2B7-1254-344B-9243-4C598B0CEEFA}" srcOrd="0" destOrd="0" presId="urn:microsoft.com/office/officeart/2005/8/layout/orgChart1"/>
    <dgm:cxn modelId="{77CA0DF0-1FE6-844D-96C4-E1C0B8631741}" type="presOf" srcId="{7805FE60-4F6A-5148-ACEA-9800346CC8D5}" destId="{DD1FC048-3A5B-2E4A-8AC7-52DF47E06BCE}" srcOrd="1" destOrd="0" presId="urn:microsoft.com/office/officeart/2005/8/layout/orgChart1"/>
    <dgm:cxn modelId="{888B3FF3-3032-DE47-99EC-D2E06D9A9457}" type="presOf" srcId="{86A8BD51-B56C-ED42-9B6D-C9D82219465E}" destId="{D81BE54D-6F1C-AB41-BFB2-38C72D9B7B2A}" srcOrd="0" destOrd="0" presId="urn:microsoft.com/office/officeart/2005/8/layout/orgChart1"/>
    <dgm:cxn modelId="{AFE55FF5-61DB-8844-91CA-FDD009181FCF}" type="presOf" srcId="{85B5F6E2-6E90-2A40-9DE1-479AA264DC75}" destId="{B1A71DDF-3CAE-D44B-B44A-0FCD1378A1A6}" srcOrd="0" destOrd="0" presId="urn:microsoft.com/office/officeart/2005/8/layout/orgChart1"/>
    <dgm:cxn modelId="{1CB2BFF5-4780-4E4B-9AFD-762230364FA1}" type="presOf" srcId="{EDD91772-DC2B-DC48-B6CA-8FBC87B29134}" destId="{79412F7D-D7C9-3D41-9D5A-0BEEA4ECAA11}" srcOrd="0" destOrd="0" presId="urn:microsoft.com/office/officeart/2005/8/layout/orgChart1"/>
    <dgm:cxn modelId="{80B8BCF9-39FC-204A-A098-AE4BEEBAED9B}" type="presOf" srcId="{86A8BD51-B56C-ED42-9B6D-C9D82219465E}" destId="{33838677-88FA-7648-88B9-3B1FA4898153}" srcOrd="1" destOrd="0" presId="urn:microsoft.com/office/officeart/2005/8/layout/orgChart1"/>
    <dgm:cxn modelId="{A6112DFF-3239-214C-96EC-5CF36C56AEAA}" srcId="{06D70DB8-D952-ED49-A01D-EF91EFD58CA5}" destId="{A1D8E550-EB23-B248-AFB7-CC7AC7DCEEA1}" srcOrd="0" destOrd="0" parTransId="{FA44F68B-838D-5046-BE71-629C31FF2239}" sibTransId="{B56DB424-9F2C-C34E-9DA7-501E66B4FF10}"/>
    <dgm:cxn modelId="{C89831DB-08EB-874A-8980-58E262D49900}" type="presParOf" srcId="{7A2A7111-6ACB-044E-BA57-30DBAA3D048A}" destId="{2E0D92B6-F37E-4D4F-9661-F57878DE5815}" srcOrd="0" destOrd="0" presId="urn:microsoft.com/office/officeart/2005/8/layout/orgChart1"/>
    <dgm:cxn modelId="{957FE641-057E-CD49-BF91-F26F4D889A14}" type="presParOf" srcId="{2E0D92B6-F37E-4D4F-9661-F57878DE5815}" destId="{C3AE9FDC-E1EB-0040-A48E-382C52C59FD6}" srcOrd="0" destOrd="0" presId="urn:microsoft.com/office/officeart/2005/8/layout/orgChart1"/>
    <dgm:cxn modelId="{02FB0975-407C-044E-85C3-69FADB4D97F7}" type="presParOf" srcId="{C3AE9FDC-E1EB-0040-A48E-382C52C59FD6}" destId="{B1A71DDF-3CAE-D44B-B44A-0FCD1378A1A6}" srcOrd="0" destOrd="0" presId="urn:microsoft.com/office/officeart/2005/8/layout/orgChart1"/>
    <dgm:cxn modelId="{9B31D36F-7D89-514A-9476-DC12D085920E}" type="presParOf" srcId="{C3AE9FDC-E1EB-0040-A48E-382C52C59FD6}" destId="{A6894290-EA5F-5A47-83F8-8F5C590D0A7D}" srcOrd="1" destOrd="0" presId="urn:microsoft.com/office/officeart/2005/8/layout/orgChart1"/>
    <dgm:cxn modelId="{BF9EA284-4E33-FD42-9F32-D8952AC7B0F3}" type="presParOf" srcId="{2E0D92B6-F37E-4D4F-9661-F57878DE5815}" destId="{A331E253-2A09-9C4D-A386-58C09443EC80}" srcOrd="1" destOrd="0" presId="urn:microsoft.com/office/officeart/2005/8/layout/orgChart1"/>
    <dgm:cxn modelId="{8B8BC34C-BAAE-A340-8455-02262388A663}" type="presParOf" srcId="{A331E253-2A09-9C4D-A386-58C09443EC80}" destId="{8033C9DF-5E90-4841-A92A-BA1423506F9E}" srcOrd="0" destOrd="0" presId="urn:microsoft.com/office/officeart/2005/8/layout/orgChart1"/>
    <dgm:cxn modelId="{92D12E23-C4FC-5344-8051-772D16221C9A}" type="presParOf" srcId="{A331E253-2A09-9C4D-A386-58C09443EC80}" destId="{ABD59710-8D0F-744E-BC01-8C2813439F34}" srcOrd="1" destOrd="0" presId="urn:microsoft.com/office/officeart/2005/8/layout/orgChart1"/>
    <dgm:cxn modelId="{2CBF93DF-6B52-8647-AE14-2DC5502DBB0B}" type="presParOf" srcId="{ABD59710-8D0F-744E-BC01-8C2813439F34}" destId="{D3DACE04-46C5-9E4B-9C2A-2068C9A5BFF4}" srcOrd="0" destOrd="0" presId="urn:microsoft.com/office/officeart/2005/8/layout/orgChart1"/>
    <dgm:cxn modelId="{5203D96B-8592-3C47-92E0-BEEA0745BD1E}" type="presParOf" srcId="{D3DACE04-46C5-9E4B-9C2A-2068C9A5BFF4}" destId="{4DA2DD59-4FFF-A34C-B50F-C3AC70A38D8D}" srcOrd="0" destOrd="0" presId="urn:microsoft.com/office/officeart/2005/8/layout/orgChart1"/>
    <dgm:cxn modelId="{DB8C501D-09B9-C546-AED0-EE3E577279D8}" type="presParOf" srcId="{D3DACE04-46C5-9E4B-9C2A-2068C9A5BFF4}" destId="{C7608D20-28A2-C445-904B-447483BEBF52}" srcOrd="1" destOrd="0" presId="urn:microsoft.com/office/officeart/2005/8/layout/orgChart1"/>
    <dgm:cxn modelId="{804042BC-3C86-864B-BADE-420EEBC875BA}" type="presParOf" srcId="{ABD59710-8D0F-744E-BC01-8C2813439F34}" destId="{38D1CAE6-A46F-9C40-9E21-20CA8D5200A3}" srcOrd="1" destOrd="0" presId="urn:microsoft.com/office/officeart/2005/8/layout/orgChart1"/>
    <dgm:cxn modelId="{32D703FC-936C-E040-8521-4CC96E5CB069}" type="presParOf" srcId="{38D1CAE6-A46F-9C40-9E21-20CA8D5200A3}" destId="{CEE17A9F-6A64-6C4C-AFB3-509D155F071B}" srcOrd="0" destOrd="0" presId="urn:microsoft.com/office/officeart/2005/8/layout/orgChart1"/>
    <dgm:cxn modelId="{652653E9-01BB-914C-A657-028B8AD1FD6B}" type="presParOf" srcId="{38D1CAE6-A46F-9C40-9E21-20CA8D5200A3}" destId="{1412A18C-1190-664E-837D-32F6C89D7C5F}" srcOrd="1" destOrd="0" presId="urn:microsoft.com/office/officeart/2005/8/layout/orgChart1"/>
    <dgm:cxn modelId="{3670DC93-6C58-6D4B-BCB8-9EA18176F1C0}" type="presParOf" srcId="{1412A18C-1190-664E-837D-32F6C89D7C5F}" destId="{8F23EF24-D27A-E543-B4EF-3563A9EF1816}" srcOrd="0" destOrd="0" presId="urn:microsoft.com/office/officeart/2005/8/layout/orgChart1"/>
    <dgm:cxn modelId="{2387AE03-D6BE-3444-A654-57878B26D6C4}" type="presParOf" srcId="{8F23EF24-D27A-E543-B4EF-3563A9EF1816}" destId="{D81BE54D-6F1C-AB41-BFB2-38C72D9B7B2A}" srcOrd="0" destOrd="0" presId="urn:microsoft.com/office/officeart/2005/8/layout/orgChart1"/>
    <dgm:cxn modelId="{536838EB-2F1F-8545-889B-87B6C17F4DDB}" type="presParOf" srcId="{8F23EF24-D27A-E543-B4EF-3563A9EF1816}" destId="{33838677-88FA-7648-88B9-3B1FA4898153}" srcOrd="1" destOrd="0" presId="urn:microsoft.com/office/officeart/2005/8/layout/orgChart1"/>
    <dgm:cxn modelId="{840D8D35-EC48-D84A-A778-FF322D02F854}" type="presParOf" srcId="{1412A18C-1190-664E-837D-32F6C89D7C5F}" destId="{444A6F54-9B8A-AF42-8A28-26BBF4181269}" srcOrd="1" destOrd="0" presId="urn:microsoft.com/office/officeart/2005/8/layout/orgChart1"/>
    <dgm:cxn modelId="{DBBB1CD9-9BAF-EA4B-BE69-07A0B8717D78}" type="presParOf" srcId="{1412A18C-1190-664E-837D-32F6C89D7C5F}" destId="{76B5DEAC-579C-3241-BAA4-2E2711A7BDAC}" srcOrd="2" destOrd="0" presId="urn:microsoft.com/office/officeart/2005/8/layout/orgChart1"/>
    <dgm:cxn modelId="{AF7E31B0-537C-D242-8AE6-599D9986A567}" type="presParOf" srcId="{ABD59710-8D0F-744E-BC01-8C2813439F34}" destId="{A12E8926-4B64-6D41-9899-C4C3F27507D5}" srcOrd="2" destOrd="0" presId="urn:microsoft.com/office/officeart/2005/8/layout/orgChart1"/>
    <dgm:cxn modelId="{90AAFE6B-419C-F74E-8842-97118ED22F9C}" type="presParOf" srcId="{A331E253-2A09-9C4D-A386-58C09443EC80}" destId="{A4FA9ADD-B012-8644-8FCA-A83F70A5EC5A}" srcOrd="2" destOrd="0" presId="urn:microsoft.com/office/officeart/2005/8/layout/orgChart1"/>
    <dgm:cxn modelId="{D27B73F0-77DC-0047-99CC-5EC9568F39F0}" type="presParOf" srcId="{A331E253-2A09-9C4D-A386-58C09443EC80}" destId="{B5F73223-1A63-C942-8445-8EB0BB0DC5F0}" srcOrd="3" destOrd="0" presId="urn:microsoft.com/office/officeart/2005/8/layout/orgChart1"/>
    <dgm:cxn modelId="{A0C2A277-5E3D-DF42-8FE6-1ACF68F5A67B}" type="presParOf" srcId="{B5F73223-1A63-C942-8445-8EB0BB0DC5F0}" destId="{7B0277FD-5B9B-2643-81CF-0388CD8EE6E4}" srcOrd="0" destOrd="0" presId="urn:microsoft.com/office/officeart/2005/8/layout/orgChart1"/>
    <dgm:cxn modelId="{48C7E984-9BDE-DB4D-AA30-5CD2BBE13F07}" type="presParOf" srcId="{7B0277FD-5B9B-2643-81CF-0388CD8EE6E4}" destId="{79412F7D-D7C9-3D41-9D5A-0BEEA4ECAA11}" srcOrd="0" destOrd="0" presId="urn:microsoft.com/office/officeart/2005/8/layout/orgChart1"/>
    <dgm:cxn modelId="{86ADB5A9-F0DD-0144-B5EB-9159C79AF03D}" type="presParOf" srcId="{7B0277FD-5B9B-2643-81CF-0388CD8EE6E4}" destId="{227D6889-C050-8A47-82FA-52B7B06FB594}" srcOrd="1" destOrd="0" presId="urn:microsoft.com/office/officeart/2005/8/layout/orgChart1"/>
    <dgm:cxn modelId="{127DBFDE-C883-9642-A82D-BA91D3E91AA4}" type="presParOf" srcId="{B5F73223-1A63-C942-8445-8EB0BB0DC5F0}" destId="{4C6E6205-CBE1-3E40-95C6-3A62F41AAD85}" srcOrd="1" destOrd="0" presId="urn:microsoft.com/office/officeart/2005/8/layout/orgChart1"/>
    <dgm:cxn modelId="{164E3333-B0C2-8F4A-8B88-22EED1B59423}" type="presParOf" srcId="{B5F73223-1A63-C942-8445-8EB0BB0DC5F0}" destId="{64BD2105-0348-4E4C-A7C0-DA8E28C9B7B7}" srcOrd="2" destOrd="0" presId="urn:microsoft.com/office/officeart/2005/8/layout/orgChart1"/>
    <dgm:cxn modelId="{219C7F93-4D24-C84C-9629-07423B1765DE}" type="presParOf" srcId="{A331E253-2A09-9C4D-A386-58C09443EC80}" destId="{1286D082-532D-D145-B43D-9C97662EB22C}" srcOrd="4" destOrd="0" presId="urn:microsoft.com/office/officeart/2005/8/layout/orgChart1"/>
    <dgm:cxn modelId="{890A24A6-8417-6F47-8548-057641657DAC}" type="presParOf" srcId="{A331E253-2A09-9C4D-A386-58C09443EC80}" destId="{330718FD-322F-6743-BC11-ED16B9E7C487}" srcOrd="5" destOrd="0" presId="urn:microsoft.com/office/officeart/2005/8/layout/orgChart1"/>
    <dgm:cxn modelId="{F98EE8B3-FAF6-424D-8750-EE5FC76D8AF0}" type="presParOf" srcId="{330718FD-322F-6743-BC11-ED16B9E7C487}" destId="{3B6D9189-6710-FD46-9586-C47FC0CE2828}" srcOrd="0" destOrd="0" presId="urn:microsoft.com/office/officeart/2005/8/layout/orgChart1"/>
    <dgm:cxn modelId="{5B75D365-48C4-564B-ACD4-E9858B451086}" type="presParOf" srcId="{3B6D9189-6710-FD46-9586-C47FC0CE2828}" destId="{AE5F128D-CBB2-E945-95A8-CC103D37A669}" srcOrd="0" destOrd="0" presId="urn:microsoft.com/office/officeart/2005/8/layout/orgChart1"/>
    <dgm:cxn modelId="{7EB89839-AA3C-E449-9573-622BCA89A774}" type="presParOf" srcId="{3B6D9189-6710-FD46-9586-C47FC0CE2828}" destId="{DD1FC048-3A5B-2E4A-8AC7-52DF47E06BCE}" srcOrd="1" destOrd="0" presId="urn:microsoft.com/office/officeart/2005/8/layout/orgChart1"/>
    <dgm:cxn modelId="{F650A722-A4FD-B849-86E2-29D01E4CD38A}" type="presParOf" srcId="{330718FD-322F-6743-BC11-ED16B9E7C487}" destId="{D39515E8-F61A-0449-9AAE-3D4BBE0E70DE}" srcOrd="1" destOrd="0" presId="urn:microsoft.com/office/officeart/2005/8/layout/orgChart1"/>
    <dgm:cxn modelId="{ACDB08DC-9D36-F74F-94BB-339DA6ACE5EC}" type="presParOf" srcId="{330718FD-322F-6743-BC11-ED16B9E7C487}" destId="{D4C879FB-8667-E84F-B7C3-11F8D971FC4D}" srcOrd="2" destOrd="0" presId="urn:microsoft.com/office/officeart/2005/8/layout/orgChart1"/>
    <dgm:cxn modelId="{FE6D2E92-A863-FC4B-9CA4-732CFAFBEDD9}" type="presParOf" srcId="{A331E253-2A09-9C4D-A386-58C09443EC80}" destId="{4A65A881-E68B-F449-8E53-3CFAB20265AE}" srcOrd="6" destOrd="0" presId="urn:microsoft.com/office/officeart/2005/8/layout/orgChart1"/>
    <dgm:cxn modelId="{B1D6C681-F191-7D45-826E-9B0701AD1A78}" type="presParOf" srcId="{A331E253-2A09-9C4D-A386-58C09443EC80}" destId="{612AFFE9-A80F-3D44-8901-83D2C75B2E07}" srcOrd="7" destOrd="0" presId="urn:microsoft.com/office/officeart/2005/8/layout/orgChart1"/>
    <dgm:cxn modelId="{587C8F09-F42F-5C48-9689-2EBCE85DFFAA}" type="presParOf" srcId="{612AFFE9-A80F-3D44-8901-83D2C75B2E07}" destId="{67588378-47AD-AF40-BC72-AD0B2FC64F17}" srcOrd="0" destOrd="0" presId="urn:microsoft.com/office/officeart/2005/8/layout/orgChart1"/>
    <dgm:cxn modelId="{21E07F5F-F18F-A941-981E-538A4585E16D}" type="presParOf" srcId="{67588378-47AD-AF40-BC72-AD0B2FC64F17}" destId="{4E036858-6AC7-584F-9AD1-E870C5CD2702}" srcOrd="0" destOrd="0" presId="urn:microsoft.com/office/officeart/2005/8/layout/orgChart1"/>
    <dgm:cxn modelId="{90775D6F-1E24-E044-9650-475BF1AFD9F1}" type="presParOf" srcId="{67588378-47AD-AF40-BC72-AD0B2FC64F17}" destId="{E2F093C4-8851-5A4C-BB47-ADC53BA9F761}" srcOrd="1" destOrd="0" presId="urn:microsoft.com/office/officeart/2005/8/layout/orgChart1"/>
    <dgm:cxn modelId="{A1C70AC5-51D0-A843-8F45-D203AED4DA30}" type="presParOf" srcId="{612AFFE9-A80F-3D44-8901-83D2C75B2E07}" destId="{496E3B7B-4E3B-DC4E-AE78-541275682B7D}" srcOrd="1" destOrd="0" presId="urn:microsoft.com/office/officeart/2005/8/layout/orgChart1"/>
    <dgm:cxn modelId="{FF9DF10E-D0E2-014D-9874-ACB5CD91349E}" type="presParOf" srcId="{612AFFE9-A80F-3D44-8901-83D2C75B2E07}" destId="{A4862FF2-0F47-3D43-901C-408F0E44EBEE}" srcOrd="2" destOrd="0" presId="urn:microsoft.com/office/officeart/2005/8/layout/orgChart1"/>
    <dgm:cxn modelId="{9436DE1B-618E-7947-BA12-26B3F7AA39DE}" type="presParOf" srcId="{A331E253-2A09-9C4D-A386-58C09443EC80}" destId="{16DC2B87-ECCC-4F44-9380-D4F095195EA7}" srcOrd="8" destOrd="0" presId="urn:microsoft.com/office/officeart/2005/8/layout/orgChart1"/>
    <dgm:cxn modelId="{BF70738E-3B1B-4741-BE87-3BE5A7B24586}" type="presParOf" srcId="{A331E253-2A09-9C4D-A386-58C09443EC80}" destId="{509756A5-603E-E14E-B8D3-5ACE9CCD8D9D}" srcOrd="9" destOrd="0" presId="urn:microsoft.com/office/officeart/2005/8/layout/orgChart1"/>
    <dgm:cxn modelId="{B7FCF37E-C92E-E64C-B57F-DD6182EE8BE5}" type="presParOf" srcId="{509756A5-603E-E14E-B8D3-5ACE9CCD8D9D}" destId="{2EE7B2A5-EACB-694D-BA1D-828784069E5D}" srcOrd="0" destOrd="0" presId="urn:microsoft.com/office/officeart/2005/8/layout/orgChart1"/>
    <dgm:cxn modelId="{CD9A6FA6-75F6-EE4E-9724-D6C14A82B1E2}" type="presParOf" srcId="{2EE7B2A5-EACB-694D-BA1D-828784069E5D}" destId="{4269172C-5ADD-1D44-B67E-E5DC4808A703}" srcOrd="0" destOrd="0" presId="urn:microsoft.com/office/officeart/2005/8/layout/orgChart1"/>
    <dgm:cxn modelId="{E73D44A9-30E9-A34E-BAA2-420A86CCE842}" type="presParOf" srcId="{2EE7B2A5-EACB-694D-BA1D-828784069E5D}" destId="{7CDAED36-0A80-3549-94DA-9FCC23CB88C6}" srcOrd="1" destOrd="0" presId="urn:microsoft.com/office/officeart/2005/8/layout/orgChart1"/>
    <dgm:cxn modelId="{F1E3B884-1DA8-7A47-886E-063D48AE7EAE}" type="presParOf" srcId="{509756A5-603E-E14E-B8D3-5ACE9CCD8D9D}" destId="{A07B5C6F-29EE-6B4F-A8BE-9B2CA74A4B37}" srcOrd="1" destOrd="0" presId="urn:microsoft.com/office/officeart/2005/8/layout/orgChart1"/>
    <dgm:cxn modelId="{12D1C6DD-BF5F-9F44-BBAB-92D35BC9F055}" type="presParOf" srcId="{A07B5C6F-29EE-6B4F-A8BE-9B2CA74A4B37}" destId="{485FCEF2-232A-D04E-BBE0-A49704B7776D}" srcOrd="0" destOrd="0" presId="urn:microsoft.com/office/officeart/2005/8/layout/orgChart1"/>
    <dgm:cxn modelId="{0270123F-6928-7D40-8D1A-4804892719A9}" type="presParOf" srcId="{A07B5C6F-29EE-6B4F-A8BE-9B2CA74A4B37}" destId="{F354D539-331F-714B-B89A-600FCD86175E}" srcOrd="1" destOrd="0" presId="urn:microsoft.com/office/officeart/2005/8/layout/orgChart1"/>
    <dgm:cxn modelId="{422C7BF7-EAD8-7447-B464-7539B21AEB48}" type="presParOf" srcId="{F354D539-331F-714B-B89A-600FCD86175E}" destId="{8A531790-4C23-B44C-8A2B-94952ABA7644}" srcOrd="0" destOrd="0" presId="urn:microsoft.com/office/officeart/2005/8/layout/orgChart1"/>
    <dgm:cxn modelId="{90F96FB7-C68A-CD4C-97FA-6FF229228224}" type="presParOf" srcId="{8A531790-4C23-B44C-8A2B-94952ABA7644}" destId="{58E80012-919E-D144-AC81-C240BF946D80}" srcOrd="0" destOrd="0" presId="urn:microsoft.com/office/officeart/2005/8/layout/orgChart1"/>
    <dgm:cxn modelId="{D6425684-7FC7-BE4C-AF04-08C82BD2EE67}" type="presParOf" srcId="{8A531790-4C23-B44C-8A2B-94952ABA7644}" destId="{21D99CE7-8401-014D-B073-BE897D4C638B}" srcOrd="1" destOrd="0" presId="urn:microsoft.com/office/officeart/2005/8/layout/orgChart1"/>
    <dgm:cxn modelId="{FC82EFCE-6A23-DC40-9396-62E28080B68E}" type="presParOf" srcId="{F354D539-331F-714B-B89A-600FCD86175E}" destId="{AAC9F523-3360-EC45-8034-AC6DB2D06933}" srcOrd="1" destOrd="0" presId="urn:microsoft.com/office/officeart/2005/8/layout/orgChart1"/>
    <dgm:cxn modelId="{D7E5E166-554D-6242-A8FA-04960421CC24}" type="presParOf" srcId="{F354D539-331F-714B-B89A-600FCD86175E}" destId="{2427CAEF-555E-E749-8DFF-441DBF73D11B}" srcOrd="2" destOrd="0" presId="urn:microsoft.com/office/officeart/2005/8/layout/orgChart1"/>
    <dgm:cxn modelId="{2DFBDF0B-EA03-AF49-9452-8768582169B2}" type="presParOf" srcId="{A07B5C6F-29EE-6B4F-A8BE-9B2CA74A4B37}" destId="{774A9DB2-CD3C-1844-B74A-C045859E18DC}" srcOrd="2" destOrd="0" presId="urn:microsoft.com/office/officeart/2005/8/layout/orgChart1"/>
    <dgm:cxn modelId="{58F56992-9250-B54B-B1D0-3D36B68808DA}" type="presParOf" srcId="{A07B5C6F-29EE-6B4F-A8BE-9B2CA74A4B37}" destId="{66707CE9-88D1-8D40-A9F2-C31E7C493937}" srcOrd="3" destOrd="0" presId="urn:microsoft.com/office/officeart/2005/8/layout/orgChart1"/>
    <dgm:cxn modelId="{F44775E6-3825-0244-B92A-AF9BA7A654C4}" type="presParOf" srcId="{66707CE9-88D1-8D40-A9F2-C31E7C493937}" destId="{6FF659AC-3896-CD47-8D78-F70965704293}" srcOrd="0" destOrd="0" presId="urn:microsoft.com/office/officeart/2005/8/layout/orgChart1"/>
    <dgm:cxn modelId="{9BDE6C02-3F1F-DF4E-88FB-B927FAF8CDBD}" type="presParOf" srcId="{6FF659AC-3896-CD47-8D78-F70965704293}" destId="{6593D2B7-1254-344B-9243-4C598B0CEEFA}" srcOrd="0" destOrd="0" presId="urn:microsoft.com/office/officeart/2005/8/layout/orgChart1"/>
    <dgm:cxn modelId="{F7526300-FE30-574B-9027-060E7281857E}" type="presParOf" srcId="{6FF659AC-3896-CD47-8D78-F70965704293}" destId="{BA12D9D6-78C2-9F47-83A8-A800C9427AC3}" srcOrd="1" destOrd="0" presId="urn:microsoft.com/office/officeart/2005/8/layout/orgChart1"/>
    <dgm:cxn modelId="{0CDD6832-295E-2247-B3A7-50B29D0E56D3}" type="presParOf" srcId="{66707CE9-88D1-8D40-A9F2-C31E7C493937}" destId="{F1C34ECE-6EB5-C340-BB88-586EF894AAED}" srcOrd="1" destOrd="0" presId="urn:microsoft.com/office/officeart/2005/8/layout/orgChart1"/>
    <dgm:cxn modelId="{22B09F43-E107-BD4F-A840-7044479615B2}" type="presParOf" srcId="{66707CE9-88D1-8D40-A9F2-C31E7C493937}" destId="{022FD852-D047-8040-897E-AC9196BF2714}" srcOrd="2" destOrd="0" presId="urn:microsoft.com/office/officeart/2005/8/layout/orgChart1"/>
    <dgm:cxn modelId="{966E01EE-BED0-C446-B232-0FA505C8DAE4}" type="presParOf" srcId="{A07B5C6F-29EE-6B4F-A8BE-9B2CA74A4B37}" destId="{1A47CDB4-FC2E-E641-9B53-6C34A3C01F9C}" srcOrd="4" destOrd="0" presId="urn:microsoft.com/office/officeart/2005/8/layout/orgChart1"/>
    <dgm:cxn modelId="{62F95C2C-CBCE-9A4F-BF34-D08059E6DB6B}" type="presParOf" srcId="{A07B5C6F-29EE-6B4F-A8BE-9B2CA74A4B37}" destId="{D2B813A7-D1DA-554A-BE5F-4D1471E28A4E}" srcOrd="5" destOrd="0" presId="urn:microsoft.com/office/officeart/2005/8/layout/orgChart1"/>
    <dgm:cxn modelId="{33FB9078-BBC9-C34D-A625-5BC43B7C6A9D}" type="presParOf" srcId="{D2B813A7-D1DA-554A-BE5F-4D1471E28A4E}" destId="{1C7D2C70-FCFA-A249-A419-3B37DDF75542}" srcOrd="0" destOrd="0" presId="urn:microsoft.com/office/officeart/2005/8/layout/orgChart1"/>
    <dgm:cxn modelId="{695E4CEB-726B-574F-8EFC-420001E9F298}" type="presParOf" srcId="{1C7D2C70-FCFA-A249-A419-3B37DDF75542}" destId="{4E6E21AA-6CEC-EA40-8860-799B9ED2428D}" srcOrd="0" destOrd="0" presId="urn:microsoft.com/office/officeart/2005/8/layout/orgChart1"/>
    <dgm:cxn modelId="{DB4949B8-8D20-2F4A-92C0-D70D704D6005}" type="presParOf" srcId="{1C7D2C70-FCFA-A249-A419-3B37DDF75542}" destId="{486B66D3-C403-7C4E-9009-C421CFB77B71}" srcOrd="1" destOrd="0" presId="urn:microsoft.com/office/officeart/2005/8/layout/orgChart1"/>
    <dgm:cxn modelId="{5DCCFF26-02EB-C249-A6F5-BB6F0EE4DBF2}" type="presParOf" srcId="{D2B813A7-D1DA-554A-BE5F-4D1471E28A4E}" destId="{761B9364-02EB-064F-B73E-4C308262C3D0}" srcOrd="1" destOrd="0" presId="urn:microsoft.com/office/officeart/2005/8/layout/orgChart1"/>
    <dgm:cxn modelId="{D429ABBC-D96E-264B-9F02-90325344A0EE}" type="presParOf" srcId="{D2B813A7-D1DA-554A-BE5F-4D1471E28A4E}" destId="{58357499-0751-F244-B84B-5D1BD8737B33}" srcOrd="2" destOrd="0" presId="urn:microsoft.com/office/officeart/2005/8/layout/orgChart1"/>
    <dgm:cxn modelId="{C00D5434-E3E7-6143-B1AB-CADB8E871E39}" type="presParOf" srcId="{A07B5C6F-29EE-6B4F-A8BE-9B2CA74A4B37}" destId="{324D7371-02AD-2741-85D1-C1A4EEF3203D}" srcOrd="6" destOrd="0" presId="urn:microsoft.com/office/officeart/2005/8/layout/orgChart1"/>
    <dgm:cxn modelId="{0E51E24A-DBF6-1A43-A9CC-F790CD18C6FB}" type="presParOf" srcId="{A07B5C6F-29EE-6B4F-A8BE-9B2CA74A4B37}" destId="{99ECDF6F-E08A-9A49-8328-945C884AB677}" srcOrd="7" destOrd="0" presId="urn:microsoft.com/office/officeart/2005/8/layout/orgChart1"/>
    <dgm:cxn modelId="{026F45D2-37B7-DB47-A9D1-0AB739926F48}" type="presParOf" srcId="{99ECDF6F-E08A-9A49-8328-945C884AB677}" destId="{8F74557A-0D84-754F-808C-A81514327149}" srcOrd="0" destOrd="0" presId="urn:microsoft.com/office/officeart/2005/8/layout/orgChart1"/>
    <dgm:cxn modelId="{6D46EFA8-2436-6648-BF76-15E679D88324}" type="presParOf" srcId="{8F74557A-0D84-754F-808C-A81514327149}" destId="{A3C379D7-FD19-E049-9738-9C4287825FBC}" srcOrd="0" destOrd="0" presId="urn:microsoft.com/office/officeart/2005/8/layout/orgChart1"/>
    <dgm:cxn modelId="{D6F3F879-D501-3543-AD4F-EC1E2A8034AB}" type="presParOf" srcId="{8F74557A-0D84-754F-808C-A81514327149}" destId="{890DD88E-646B-D645-BB5E-A32126F860F6}" srcOrd="1" destOrd="0" presId="urn:microsoft.com/office/officeart/2005/8/layout/orgChart1"/>
    <dgm:cxn modelId="{027378BF-C4F7-D640-BEEB-EADBAA4AA44D}" type="presParOf" srcId="{99ECDF6F-E08A-9A49-8328-945C884AB677}" destId="{8382E8DB-2E29-D548-998E-6F3C341F1D8F}" srcOrd="1" destOrd="0" presId="urn:microsoft.com/office/officeart/2005/8/layout/orgChart1"/>
    <dgm:cxn modelId="{572CB879-A1B9-C548-B3BB-423DCD35AFA6}" type="presParOf" srcId="{99ECDF6F-E08A-9A49-8328-945C884AB677}" destId="{AA115ECA-8035-5D44-982C-B5E68516F321}" srcOrd="2" destOrd="0" presId="urn:microsoft.com/office/officeart/2005/8/layout/orgChart1"/>
    <dgm:cxn modelId="{66901EDE-2523-CB4A-872D-7F138B530D26}" type="presParOf" srcId="{A07B5C6F-29EE-6B4F-A8BE-9B2CA74A4B37}" destId="{CAB2619E-6B7E-B54D-B37E-538A0E3FE9A1}" srcOrd="8" destOrd="0" presId="urn:microsoft.com/office/officeart/2005/8/layout/orgChart1"/>
    <dgm:cxn modelId="{B3609C89-3B9F-3B4A-BDB6-7FAC69BB85A3}" type="presParOf" srcId="{A07B5C6F-29EE-6B4F-A8BE-9B2CA74A4B37}" destId="{B9F9CAF6-E59F-3544-8581-A2DD617988CB}" srcOrd="9" destOrd="0" presId="urn:microsoft.com/office/officeart/2005/8/layout/orgChart1"/>
    <dgm:cxn modelId="{6179C9E6-BAE7-3246-8A16-6D9BF6CC8603}" type="presParOf" srcId="{B9F9CAF6-E59F-3544-8581-A2DD617988CB}" destId="{E3654341-AEA5-064A-B193-9E046C8E6FE6}" srcOrd="0" destOrd="0" presId="urn:microsoft.com/office/officeart/2005/8/layout/orgChart1"/>
    <dgm:cxn modelId="{BFF789A1-B229-8D43-870A-BCAF35D3E218}" type="presParOf" srcId="{E3654341-AEA5-064A-B193-9E046C8E6FE6}" destId="{32C2C304-18C8-274E-BE1A-BCE9293B5057}" srcOrd="0" destOrd="0" presId="urn:microsoft.com/office/officeart/2005/8/layout/orgChart1"/>
    <dgm:cxn modelId="{A2A9A801-02AD-B84F-AB75-6B37617C583D}" type="presParOf" srcId="{E3654341-AEA5-064A-B193-9E046C8E6FE6}" destId="{865AD9BB-524E-DD47-8FE0-2229037AC05E}" srcOrd="1" destOrd="0" presId="urn:microsoft.com/office/officeart/2005/8/layout/orgChart1"/>
    <dgm:cxn modelId="{E82382A7-E2B0-B34F-9281-FCFCC19EBFA4}" type="presParOf" srcId="{B9F9CAF6-E59F-3544-8581-A2DD617988CB}" destId="{25A34A01-C057-454F-B125-E069950CFBCC}" srcOrd="1" destOrd="0" presId="urn:microsoft.com/office/officeart/2005/8/layout/orgChart1"/>
    <dgm:cxn modelId="{9C80262C-DDAA-9141-9988-535E1E243211}" type="presParOf" srcId="{B9F9CAF6-E59F-3544-8581-A2DD617988CB}" destId="{1DA9A18A-D1EA-3F4C-B2C6-776C397941C6}" srcOrd="2" destOrd="0" presId="urn:microsoft.com/office/officeart/2005/8/layout/orgChart1"/>
    <dgm:cxn modelId="{E669A2B5-9337-1249-A6CF-038206291A51}" type="presParOf" srcId="{509756A5-603E-E14E-B8D3-5ACE9CCD8D9D}" destId="{A812611A-3D34-5A46-9EF2-486A7E3F5E41}" srcOrd="2" destOrd="0" presId="urn:microsoft.com/office/officeart/2005/8/layout/orgChart1"/>
    <dgm:cxn modelId="{9323FFF6-B00F-E240-A9C4-1273CA6822B3}" type="presParOf" srcId="{2E0D92B6-F37E-4D4F-9661-F57878DE5815}" destId="{8699FF02-D07B-3B48-B120-65B4CF9992C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2619E-6B7E-B54D-B37E-538A0E3FE9A1}">
      <dsp:nvSpPr>
        <dsp:cNvPr id="0" name=""/>
        <dsp:cNvSpPr/>
      </dsp:nvSpPr>
      <dsp:spPr>
        <a:xfrm>
          <a:off x="4084183" y="1741678"/>
          <a:ext cx="124004" cy="2728105"/>
        </a:xfrm>
        <a:custGeom>
          <a:avLst/>
          <a:gdLst/>
          <a:ahLst/>
          <a:cxnLst/>
          <a:rect l="0" t="0" r="0" b="0"/>
          <a:pathLst>
            <a:path>
              <a:moveTo>
                <a:pt x="0" y="0"/>
              </a:moveTo>
              <a:lnTo>
                <a:pt x="0" y="2728105"/>
              </a:lnTo>
              <a:lnTo>
                <a:pt x="124004" y="2728105"/>
              </a:lnTo>
            </a:path>
          </a:pathLst>
        </a:custGeom>
        <a:noFill/>
        <a:ln w="12700" cap="flat" cmpd="sng" algn="ctr">
          <a:solidFill>
            <a:srgbClr val="B20C66"/>
          </a:solidFill>
          <a:prstDash val="solid"/>
          <a:miter lim="800000"/>
        </a:ln>
        <a:effectLst/>
      </dsp:spPr>
      <dsp:style>
        <a:lnRef idx="2">
          <a:scrgbClr r="0" g="0" b="0"/>
        </a:lnRef>
        <a:fillRef idx="0">
          <a:scrgbClr r="0" g="0" b="0"/>
        </a:fillRef>
        <a:effectRef idx="0">
          <a:scrgbClr r="0" g="0" b="0"/>
        </a:effectRef>
        <a:fontRef idx="minor"/>
      </dsp:style>
    </dsp:sp>
    <dsp:sp modelId="{324D7371-02AD-2741-85D1-C1A4EEF3203D}">
      <dsp:nvSpPr>
        <dsp:cNvPr id="0" name=""/>
        <dsp:cNvSpPr/>
      </dsp:nvSpPr>
      <dsp:spPr>
        <a:xfrm>
          <a:off x="4084183" y="1741678"/>
          <a:ext cx="124004" cy="2141149"/>
        </a:xfrm>
        <a:custGeom>
          <a:avLst/>
          <a:gdLst/>
          <a:ahLst/>
          <a:cxnLst/>
          <a:rect l="0" t="0" r="0" b="0"/>
          <a:pathLst>
            <a:path>
              <a:moveTo>
                <a:pt x="0" y="0"/>
              </a:moveTo>
              <a:lnTo>
                <a:pt x="0" y="2141149"/>
              </a:lnTo>
              <a:lnTo>
                <a:pt x="124004" y="2141149"/>
              </a:lnTo>
            </a:path>
          </a:pathLst>
        </a:custGeom>
        <a:noFill/>
        <a:ln w="12700" cap="flat" cmpd="sng" algn="ctr">
          <a:solidFill>
            <a:srgbClr val="B20C66"/>
          </a:solidFill>
          <a:prstDash val="solid"/>
          <a:miter lim="800000"/>
        </a:ln>
        <a:effectLst/>
      </dsp:spPr>
      <dsp:style>
        <a:lnRef idx="2">
          <a:scrgbClr r="0" g="0" b="0"/>
        </a:lnRef>
        <a:fillRef idx="0">
          <a:scrgbClr r="0" g="0" b="0"/>
        </a:fillRef>
        <a:effectRef idx="0">
          <a:scrgbClr r="0" g="0" b="0"/>
        </a:effectRef>
        <a:fontRef idx="minor"/>
      </dsp:style>
    </dsp:sp>
    <dsp:sp modelId="{1A47CDB4-FC2E-E641-9B53-6C34A3C01F9C}">
      <dsp:nvSpPr>
        <dsp:cNvPr id="0" name=""/>
        <dsp:cNvSpPr/>
      </dsp:nvSpPr>
      <dsp:spPr>
        <a:xfrm>
          <a:off x="4084183" y="1741678"/>
          <a:ext cx="124004" cy="1554193"/>
        </a:xfrm>
        <a:custGeom>
          <a:avLst/>
          <a:gdLst/>
          <a:ahLst/>
          <a:cxnLst/>
          <a:rect l="0" t="0" r="0" b="0"/>
          <a:pathLst>
            <a:path>
              <a:moveTo>
                <a:pt x="0" y="0"/>
              </a:moveTo>
              <a:lnTo>
                <a:pt x="0" y="1554193"/>
              </a:lnTo>
              <a:lnTo>
                <a:pt x="124004" y="1554193"/>
              </a:lnTo>
            </a:path>
          </a:pathLst>
        </a:custGeom>
        <a:noFill/>
        <a:ln w="12700" cap="flat" cmpd="sng" algn="ctr">
          <a:solidFill>
            <a:srgbClr val="B20C66"/>
          </a:solidFill>
          <a:prstDash val="solid"/>
          <a:miter lim="800000"/>
        </a:ln>
        <a:effectLst/>
      </dsp:spPr>
      <dsp:style>
        <a:lnRef idx="2">
          <a:scrgbClr r="0" g="0" b="0"/>
        </a:lnRef>
        <a:fillRef idx="0">
          <a:scrgbClr r="0" g="0" b="0"/>
        </a:fillRef>
        <a:effectRef idx="0">
          <a:scrgbClr r="0" g="0" b="0"/>
        </a:effectRef>
        <a:fontRef idx="minor"/>
      </dsp:style>
    </dsp:sp>
    <dsp:sp modelId="{774A9DB2-CD3C-1844-B74A-C045859E18DC}">
      <dsp:nvSpPr>
        <dsp:cNvPr id="0" name=""/>
        <dsp:cNvSpPr/>
      </dsp:nvSpPr>
      <dsp:spPr>
        <a:xfrm>
          <a:off x="4084183" y="1741678"/>
          <a:ext cx="124004" cy="967237"/>
        </a:xfrm>
        <a:custGeom>
          <a:avLst/>
          <a:gdLst/>
          <a:ahLst/>
          <a:cxnLst/>
          <a:rect l="0" t="0" r="0" b="0"/>
          <a:pathLst>
            <a:path>
              <a:moveTo>
                <a:pt x="0" y="0"/>
              </a:moveTo>
              <a:lnTo>
                <a:pt x="0" y="967237"/>
              </a:lnTo>
              <a:lnTo>
                <a:pt x="124004" y="967237"/>
              </a:lnTo>
            </a:path>
          </a:pathLst>
        </a:custGeom>
        <a:noFill/>
        <a:ln w="12700" cap="flat" cmpd="sng" algn="ctr">
          <a:solidFill>
            <a:srgbClr val="B20C66"/>
          </a:solidFill>
          <a:prstDash val="solid"/>
          <a:miter lim="800000"/>
        </a:ln>
        <a:effectLst/>
      </dsp:spPr>
      <dsp:style>
        <a:lnRef idx="2">
          <a:scrgbClr r="0" g="0" b="0"/>
        </a:lnRef>
        <a:fillRef idx="0">
          <a:scrgbClr r="0" g="0" b="0"/>
        </a:fillRef>
        <a:effectRef idx="0">
          <a:scrgbClr r="0" g="0" b="0"/>
        </a:effectRef>
        <a:fontRef idx="minor"/>
      </dsp:style>
    </dsp:sp>
    <dsp:sp modelId="{485FCEF2-232A-D04E-BBE0-A49704B7776D}">
      <dsp:nvSpPr>
        <dsp:cNvPr id="0" name=""/>
        <dsp:cNvSpPr/>
      </dsp:nvSpPr>
      <dsp:spPr>
        <a:xfrm>
          <a:off x="4084183" y="1741678"/>
          <a:ext cx="124004" cy="380281"/>
        </a:xfrm>
        <a:custGeom>
          <a:avLst/>
          <a:gdLst/>
          <a:ahLst/>
          <a:cxnLst/>
          <a:rect l="0" t="0" r="0" b="0"/>
          <a:pathLst>
            <a:path>
              <a:moveTo>
                <a:pt x="0" y="0"/>
              </a:moveTo>
              <a:lnTo>
                <a:pt x="0" y="380281"/>
              </a:lnTo>
              <a:lnTo>
                <a:pt x="124004" y="380281"/>
              </a:lnTo>
            </a:path>
          </a:pathLst>
        </a:custGeom>
        <a:noFill/>
        <a:ln w="12700" cap="flat" cmpd="sng" algn="ctr">
          <a:solidFill>
            <a:srgbClr val="B20C66"/>
          </a:solidFill>
          <a:prstDash val="solid"/>
          <a:miter lim="800000"/>
        </a:ln>
        <a:effectLst/>
      </dsp:spPr>
      <dsp:style>
        <a:lnRef idx="2">
          <a:scrgbClr r="0" g="0" b="0"/>
        </a:lnRef>
        <a:fillRef idx="0">
          <a:scrgbClr r="0" g="0" b="0"/>
        </a:fillRef>
        <a:effectRef idx="0">
          <a:scrgbClr r="0" g="0" b="0"/>
        </a:effectRef>
        <a:fontRef idx="minor"/>
      </dsp:style>
    </dsp:sp>
    <dsp:sp modelId="{16DC2B87-ECCC-4F44-9380-D4F095195EA7}">
      <dsp:nvSpPr>
        <dsp:cNvPr id="0" name=""/>
        <dsp:cNvSpPr/>
      </dsp:nvSpPr>
      <dsp:spPr>
        <a:xfrm>
          <a:off x="2414252" y="1154721"/>
          <a:ext cx="2000610" cy="173606"/>
        </a:xfrm>
        <a:custGeom>
          <a:avLst/>
          <a:gdLst/>
          <a:ahLst/>
          <a:cxnLst/>
          <a:rect l="0" t="0" r="0" b="0"/>
          <a:pathLst>
            <a:path>
              <a:moveTo>
                <a:pt x="0" y="0"/>
              </a:moveTo>
              <a:lnTo>
                <a:pt x="0" y="86803"/>
              </a:lnTo>
              <a:lnTo>
                <a:pt x="2000610" y="86803"/>
              </a:lnTo>
              <a:lnTo>
                <a:pt x="2000610" y="173606"/>
              </a:lnTo>
            </a:path>
          </a:pathLst>
        </a:custGeom>
        <a:noFill/>
        <a:ln w="12700" cap="flat" cmpd="sng" algn="ctr">
          <a:solidFill>
            <a:srgbClr val="B20C66"/>
          </a:solidFill>
          <a:prstDash val="solid"/>
          <a:miter lim="800000"/>
        </a:ln>
        <a:effectLst/>
      </dsp:spPr>
      <dsp:style>
        <a:lnRef idx="2">
          <a:scrgbClr r="0" g="0" b="0"/>
        </a:lnRef>
        <a:fillRef idx="0">
          <a:scrgbClr r="0" g="0" b="0"/>
        </a:fillRef>
        <a:effectRef idx="0">
          <a:scrgbClr r="0" g="0" b="0"/>
        </a:effectRef>
        <a:fontRef idx="minor"/>
      </dsp:style>
    </dsp:sp>
    <dsp:sp modelId="{4A65A881-E68B-F449-8E53-3CFAB20265AE}">
      <dsp:nvSpPr>
        <dsp:cNvPr id="0" name=""/>
        <dsp:cNvSpPr/>
      </dsp:nvSpPr>
      <dsp:spPr>
        <a:xfrm>
          <a:off x="2414252" y="1154721"/>
          <a:ext cx="1000305" cy="173606"/>
        </a:xfrm>
        <a:custGeom>
          <a:avLst/>
          <a:gdLst/>
          <a:ahLst/>
          <a:cxnLst/>
          <a:rect l="0" t="0" r="0" b="0"/>
          <a:pathLst>
            <a:path>
              <a:moveTo>
                <a:pt x="0" y="0"/>
              </a:moveTo>
              <a:lnTo>
                <a:pt x="0" y="86803"/>
              </a:lnTo>
              <a:lnTo>
                <a:pt x="1000305" y="86803"/>
              </a:lnTo>
              <a:lnTo>
                <a:pt x="1000305" y="173606"/>
              </a:lnTo>
            </a:path>
          </a:pathLst>
        </a:custGeom>
        <a:noFill/>
        <a:ln w="12700" cap="flat" cmpd="sng" algn="ctr">
          <a:solidFill>
            <a:srgbClr val="B20C66"/>
          </a:solidFill>
          <a:prstDash val="solid"/>
          <a:miter lim="800000"/>
        </a:ln>
        <a:effectLst/>
      </dsp:spPr>
      <dsp:style>
        <a:lnRef idx="2">
          <a:scrgbClr r="0" g="0" b="0"/>
        </a:lnRef>
        <a:fillRef idx="0">
          <a:scrgbClr r="0" g="0" b="0"/>
        </a:fillRef>
        <a:effectRef idx="0">
          <a:scrgbClr r="0" g="0" b="0"/>
        </a:effectRef>
        <a:fontRef idx="minor"/>
      </dsp:style>
    </dsp:sp>
    <dsp:sp modelId="{1286D082-532D-D145-B43D-9C97662EB22C}">
      <dsp:nvSpPr>
        <dsp:cNvPr id="0" name=""/>
        <dsp:cNvSpPr/>
      </dsp:nvSpPr>
      <dsp:spPr>
        <a:xfrm>
          <a:off x="2368532" y="1154721"/>
          <a:ext cx="91440" cy="173606"/>
        </a:xfrm>
        <a:custGeom>
          <a:avLst/>
          <a:gdLst/>
          <a:ahLst/>
          <a:cxnLst/>
          <a:rect l="0" t="0" r="0" b="0"/>
          <a:pathLst>
            <a:path>
              <a:moveTo>
                <a:pt x="45720" y="0"/>
              </a:moveTo>
              <a:lnTo>
                <a:pt x="45720" y="17360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FA9ADD-B012-8644-8FCA-A83F70A5EC5A}">
      <dsp:nvSpPr>
        <dsp:cNvPr id="0" name=""/>
        <dsp:cNvSpPr/>
      </dsp:nvSpPr>
      <dsp:spPr>
        <a:xfrm>
          <a:off x="1413946" y="1154721"/>
          <a:ext cx="1000305" cy="173606"/>
        </a:xfrm>
        <a:custGeom>
          <a:avLst/>
          <a:gdLst/>
          <a:ahLst/>
          <a:cxnLst/>
          <a:rect l="0" t="0" r="0" b="0"/>
          <a:pathLst>
            <a:path>
              <a:moveTo>
                <a:pt x="1000305" y="0"/>
              </a:moveTo>
              <a:lnTo>
                <a:pt x="1000305" y="86803"/>
              </a:lnTo>
              <a:lnTo>
                <a:pt x="0" y="86803"/>
              </a:lnTo>
              <a:lnTo>
                <a:pt x="0" y="17360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E17A9F-6A64-6C4C-AFB3-509D155F071B}">
      <dsp:nvSpPr>
        <dsp:cNvPr id="0" name=""/>
        <dsp:cNvSpPr/>
      </dsp:nvSpPr>
      <dsp:spPr>
        <a:xfrm>
          <a:off x="82961" y="1741678"/>
          <a:ext cx="124004" cy="380281"/>
        </a:xfrm>
        <a:custGeom>
          <a:avLst/>
          <a:gdLst/>
          <a:ahLst/>
          <a:cxnLst/>
          <a:rect l="0" t="0" r="0" b="0"/>
          <a:pathLst>
            <a:path>
              <a:moveTo>
                <a:pt x="0" y="0"/>
              </a:moveTo>
              <a:lnTo>
                <a:pt x="0" y="380281"/>
              </a:lnTo>
              <a:lnTo>
                <a:pt x="124004" y="380281"/>
              </a:lnTo>
            </a:path>
          </a:pathLst>
        </a:custGeom>
        <a:noFill/>
        <a:ln w="12700" cap="flat" cmpd="sng" algn="ctr">
          <a:solidFill>
            <a:srgbClr val="B20C66"/>
          </a:solidFill>
          <a:prstDash val="solid"/>
          <a:miter lim="800000"/>
        </a:ln>
        <a:effectLst/>
      </dsp:spPr>
      <dsp:style>
        <a:lnRef idx="2">
          <a:scrgbClr r="0" g="0" b="0"/>
        </a:lnRef>
        <a:fillRef idx="0">
          <a:scrgbClr r="0" g="0" b="0"/>
        </a:fillRef>
        <a:effectRef idx="0">
          <a:scrgbClr r="0" g="0" b="0"/>
        </a:effectRef>
        <a:fontRef idx="minor"/>
      </dsp:style>
    </dsp:sp>
    <dsp:sp modelId="{8033C9DF-5E90-4841-A92A-BA1423506F9E}">
      <dsp:nvSpPr>
        <dsp:cNvPr id="0" name=""/>
        <dsp:cNvSpPr/>
      </dsp:nvSpPr>
      <dsp:spPr>
        <a:xfrm>
          <a:off x="413641" y="1154721"/>
          <a:ext cx="2000610" cy="173606"/>
        </a:xfrm>
        <a:custGeom>
          <a:avLst/>
          <a:gdLst/>
          <a:ahLst/>
          <a:cxnLst/>
          <a:rect l="0" t="0" r="0" b="0"/>
          <a:pathLst>
            <a:path>
              <a:moveTo>
                <a:pt x="2000610" y="0"/>
              </a:moveTo>
              <a:lnTo>
                <a:pt x="2000610" y="86803"/>
              </a:lnTo>
              <a:lnTo>
                <a:pt x="0" y="86803"/>
              </a:lnTo>
              <a:lnTo>
                <a:pt x="0" y="173606"/>
              </a:lnTo>
            </a:path>
          </a:pathLst>
        </a:custGeom>
        <a:noFill/>
        <a:ln w="12700" cap="flat" cmpd="sng" algn="ctr">
          <a:solidFill>
            <a:srgbClr val="B20C66"/>
          </a:solidFill>
          <a:prstDash val="solid"/>
          <a:miter lim="800000"/>
        </a:ln>
        <a:effectLst/>
      </dsp:spPr>
      <dsp:style>
        <a:lnRef idx="2">
          <a:scrgbClr r="0" g="0" b="0"/>
        </a:lnRef>
        <a:fillRef idx="0">
          <a:scrgbClr r="0" g="0" b="0"/>
        </a:fillRef>
        <a:effectRef idx="0">
          <a:scrgbClr r="0" g="0" b="0"/>
        </a:effectRef>
        <a:fontRef idx="minor"/>
      </dsp:style>
    </dsp:sp>
    <dsp:sp modelId="{B1A71DDF-3CAE-D44B-B44A-0FCD1378A1A6}">
      <dsp:nvSpPr>
        <dsp:cNvPr id="0" name=""/>
        <dsp:cNvSpPr/>
      </dsp:nvSpPr>
      <dsp:spPr>
        <a:xfrm>
          <a:off x="2000902" y="741372"/>
          <a:ext cx="826698" cy="413349"/>
        </a:xfrm>
        <a:prstGeom prst="rect">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Board</a:t>
          </a:r>
        </a:p>
      </dsp:txBody>
      <dsp:txXfrm>
        <a:off x="2000902" y="741372"/>
        <a:ext cx="826698" cy="413349"/>
      </dsp:txXfrm>
    </dsp:sp>
    <dsp:sp modelId="{4DA2DD59-4FFF-A34C-B50F-C3AC70A38D8D}">
      <dsp:nvSpPr>
        <dsp:cNvPr id="0" name=""/>
        <dsp:cNvSpPr/>
      </dsp:nvSpPr>
      <dsp:spPr>
        <a:xfrm>
          <a:off x="291" y="1328328"/>
          <a:ext cx="826698" cy="413349"/>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Vendite</a:t>
          </a:r>
        </a:p>
      </dsp:txBody>
      <dsp:txXfrm>
        <a:off x="291" y="1328328"/>
        <a:ext cx="826698" cy="413349"/>
      </dsp:txXfrm>
    </dsp:sp>
    <dsp:sp modelId="{D81BE54D-6F1C-AB41-BFB2-38C72D9B7B2A}">
      <dsp:nvSpPr>
        <dsp:cNvPr id="0" name=""/>
        <dsp:cNvSpPr/>
      </dsp:nvSpPr>
      <dsp:spPr>
        <a:xfrm>
          <a:off x="206966" y="1915284"/>
          <a:ext cx="826698" cy="413349"/>
        </a:xfrm>
        <a:prstGeom prst="rect">
          <a:avLst/>
        </a:prstGeom>
        <a:solidFill>
          <a:srgbClr val="096D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Backoffice</a:t>
          </a:r>
        </a:p>
      </dsp:txBody>
      <dsp:txXfrm>
        <a:off x="206966" y="1915284"/>
        <a:ext cx="826698" cy="413349"/>
      </dsp:txXfrm>
    </dsp:sp>
    <dsp:sp modelId="{79412F7D-D7C9-3D41-9D5A-0BEEA4ECAA11}">
      <dsp:nvSpPr>
        <dsp:cNvPr id="0" name=""/>
        <dsp:cNvSpPr/>
      </dsp:nvSpPr>
      <dsp:spPr>
        <a:xfrm>
          <a:off x="1000597" y="1328328"/>
          <a:ext cx="826698" cy="413349"/>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Amministrazione</a:t>
          </a:r>
        </a:p>
      </dsp:txBody>
      <dsp:txXfrm>
        <a:off x="1000597" y="1328328"/>
        <a:ext cx="826698" cy="413349"/>
      </dsp:txXfrm>
    </dsp:sp>
    <dsp:sp modelId="{AE5F128D-CBB2-E945-95A8-CC103D37A669}">
      <dsp:nvSpPr>
        <dsp:cNvPr id="0" name=""/>
        <dsp:cNvSpPr/>
      </dsp:nvSpPr>
      <dsp:spPr>
        <a:xfrm>
          <a:off x="2000902" y="1328328"/>
          <a:ext cx="826698" cy="413349"/>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Personale</a:t>
          </a:r>
        </a:p>
      </dsp:txBody>
      <dsp:txXfrm>
        <a:off x="2000902" y="1328328"/>
        <a:ext cx="826698" cy="413349"/>
      </dsp:txXfrm>
    </dsp:sp>
    <dsp:sp modelId="{4E036858-6AC7-584F-9AD1-E870C5CD2702}">
      <dsp:nvSpPr>
        <dsp:cNvPr id="0" name=""/>
        <dsp:cNvSpPr/>
      </dsp:nvSpPr>
      <dsp:spPr>
        <a:xfrm>
          <a:off x="3001208" y="1328328"/>
          <a:ext cx="826698" cy="413349"/>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Contratti e Gare</a:t>
          </a:r>
        </a:p>
      </dsp:txBody>
      <dsp:txXfrm>
        <a:off x="3001208" y="1328328"/>
        <a:ext cx="826698" cy="413349"/>
      </dsp:txXfrm>
    </dsp:sp>
    <dsp:sp modelId="{4269172C-5ADD-1D44-B67E-E5DC4808A703}">
      <dsp:nvSpPr>
        <dsp:cNvPr id="0" name=""/>
        <dsp:cNvSpPr/>
      </dsp:nvSpPr>
      <dsp:spPr>
        <a:xfrm>
          <a:off x="4001513" y="1328328"/>
          <a:ext cx="826698" cy="413349"/>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Dir. Tecnica</a:t>
          </a:r>
        </a:p>
      </dsp:txBody>
      <dsp:txXfrm>
        <a:off x="4001513" y="1328328"/>
        <a:ext cx="826698" cy="413349"/>
      </dsp:txXfrm>
    </dsp:sp>
    <dsp:sp modelId="{58E80012-919E-D144-AC81-C240BF946D80}">
      <dsp:nvSpPr>
        <dsp:cNvPr id="0" name=""/>
        <dsp:cNvSpPr/>
      </dsp:nvSpPr>
      <dsp:spPr>
        <a:xfrm>
          <a:off x="4208188" y="1915284"/>
          <a:ext cx="826698" cy="413349"/>
        </a:xfrm>
        <a:prstGeom prst="rect">
          <a:avLst/>
        </a:prstGeom>
        <a:solidFill>
          <a:srgbClr val="096D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PMO</a:t>
          </a:r>
        </a:p>
      </dsp:txBody>
      <dsp:txXfrm>
        <a:off x="4208188" y="1915284"/>
        <a:ext cx="826698" cy="413349"/>
      </dsp:txXfrm>
    </dsp:sp>
    <dsp:sp modelId="{6593D2B7-1254-344B-9243-4C598B0CEEFA}">
      <dsp:nvSpPr>
        <dsp:cNvPr id="0" name=""/>
        <dsp:cNvSpPr/>
      </dsp:nvSpPr>
      <dsp:spPr>
        <a:xfrm>
          <a:off x="4208188" y="2502240"/>
          <a:ext cx="826698" cy="413349"/>
        </a:xfrm>
        <a:prstGeom prst="rect">
          <a:avLst/>
        </a:prstGeom>
        <a:solidFill>
          <a:srgbClr val="096D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Sviluppatori</a:t>
          </a:r>
        </a:p>
      </dsp:txBody>
      <dsp:txXfrm>
        <a:off x="4208188" y="2502240"/>
        <a:ext cx="826698" cy="413349"/>
      </dsp:txXfrm>
    </dsp:sp>
    <dsp:sp modelId="{4E6E21AA-6CEC-EA40-8860-799B9ED2428D}">
      <dsp:nvSpPr>
        <dsp:cNvPr id="0" name=""/>
        <dsp:cNvSpPr/>
      </dsp:nvSpPr>
      <dsp:spPr>
        <a:xfrm>
          <a:off x="4208188" y="3089196"/>
          <a:ext cx="826698" cy="413349"/>
        </a:xfrm>
        <a:prstGeom prst="rect">
          <a:avLst/>
        </a:prstGeom>
        <a:solidFill>
          <a:srgbClr val="096D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Sistemi</a:t>
          </a:r>
        </a:p>
      </dsp:txBody>
      <dsp:txXfrm>
        <a:off x="4208188" y="3089196"/>
        <a:ext cx="826698" cy="413349"/>
      </dsp:txXfrm>
    </dsp:sp>
    <dsp:sp modelId="{A3C379D7-FD19-E049-9738-9C4287825FBC}">
      <dsp:nvSpPr>
        <dsp:cNvPr id="0" name=""/>
        <dsp:cNvSpPr/>
      </dsp:nvSpPr>
      <dsp:spPr>
        <a:xfrm>
          <a:off x="4208188" y="3676152"/>
          <a:ext cx="826698" cy="413349"/>
        </a:xfrm>
        <a:prstGeom prst="rect">
          <a:avLst/>
        </a:prstGeom>
        <a:solidFill>
          <a:srgbClr val="096D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UI/UX</a:t>
          </a:r>
        </a:p>
      </dsp:txBody>
      <dsp:txXfrm>
        <a:off x="4208188" y="3676152"/>
        <a:ext cx="826698" cy="413349"/>
      </dsp:txXfrm>
    </dsp:sp>
    <dsp:sp modelId="{32C2C304-18C8-274E-BE1A-BCE9293B5057}">
      <dsp:nvSpPr>
        <dsp:cNvPr id="0" name=""/>
        <dsp:cNvSpPr/>
      </dsp:nvSpPr>
      <dsp:spPr>
        <a:xfrm>
          <a:off x="4208188" y="4263109"/>
          <a:ext cx="826698" cy="413349"/>
        </a:xfrm>
        <a:prstGeom prst="rect">
          <a:avLst/>
        </a:prstGeom>
        <a:solidFill>
          <a:srgbClr val="096D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it-IT" sz="700" kern="1200" dirty="0"/>
            <a:t>Qualità</a:t>
          </a:r>
        </a:p>
      </dsp:txBody>
      <dsp:txXfrm>
        <a:off x="4208188" y="4263109"/>
        <a:ext cx="826698" cy="41334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4D76D5-A51D-4957-8CD9-91EE557CE4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a:extLst>
              <a:ext uri="{FF2B5EF4-FFF2-40B4-BE49-F238E27FC236}">
                <a16:creationId xmlns:a16="http://schemas.microsoft.com/office/drawing/2014/main" id="{5B352D1A-97D8-4BF5-AE5D-89D67C60D7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758E56-0C65-4050-9350-03A35ECD4C42}" type="datetimeFigureOut">
              <a:rPr lang="it-IT" smtClean="0"/>
              <a:t>20/06/25</a:t>
            </a:fld>
            <a:endParaRPr lang="it-IT"/>
          </a:p>
        </p:txBody>
      </p:sp>
      <p:sp>
        <p:nvSpPr>
          <p:cNvPr id="4" name="Footer Placeholder 3">
            <a:extLst>
              <a:ext uri="{FF2B5EF4-FFF2-40B4-BE49-F238E27FC236}">
                <a16:creationId xmlns:a16="http://schemas.microsoft.com/office/drawing/2014/main" id="{4CA2565E-15BA-4AAD-B029-AB5D3C939C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lide Number Placeholder 4">
            <a:extLst>
              <a:ext uri="{FF2B5EF4-FFF2-40B4-BE49-F238E27FC236}">
                <a16:creationId xmlns:a16="http://schemas.microsoft.com/office/drawing/2014/main" id="{4C80C2B0-1B52-432F-A3AB-1CA2D8E91D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D37054-6AEE-44E6-BED1-DF1293A2B214}" type="slidenum">
              <a:rPr lang="it-IT" smtClean="0"/>
              <a:t>‹#›</a:t>
            </a:fld>
            <a:endParaRPr lang="it-IT"/>
          </a:p>
        </p:txBody>
      </p:sp>
    </p:spTree>
    <p:extLst>
      <p:ext uri="{BB962C8B-B14F-4D97-AF65-F5344CB8AC3E}">
        <p14:creationId xmlns:p14="http://schemas.microsoft.com/office/powerpoint/2010/main" val="26980575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441AE-9EFA-4E7D-8F92-BC7D109C0355}" type="datetimeFigureOut">
              <a:rPr lang="it-IT" smtClean="0"/>
              <a:t>20/06/25</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B55A06-EE35-4387-A9DE-FF66209B9B90}" type="slidenum">
              <a:rPr lang="it-IT" smtClean="0"/>
              <a:t>‹#›</a:t>
            </a:fld>
            <a:endParaRPr lang="it-IT"/>
          </a:p>
        </p:txBody>
      </p:sp>
    </p:spTree>
    <p:extLst>
      <p:ext uri="{BB962C8B-B14F-4D97-AF65-F5344CB8AC3E}">
        <p14:creationId xmlns:p14="http://schemas.microsoft.com/office/powerpoint/2010/main" val="3498023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it-IT"/>
              <a:t>Aggiornare con una slide ESG (Governance // Social) – fare riferimento a </a:t>
            </a:r>
            <a:r>
              <a:rPr lang="it-IT" err="1"/>
              <a:t>Sesa</a:t>
            </a:r>
            <a:endParaRPr lang="it-IT"/>
          </a:p>
          <a:p>
            <a:pPr marL="228600" indent="-228600">
              <a:buAutoNum type="arabicPeriod"/>
            </a:pPr>
            <a:r>
              <a:rPr lang="it-IT"/>
              <a:t>Piano incentivazione Management</a:t>
            </a:r>
            <a:endParaRPr lang="en-US"/>
          </a:p>
        </p:txBody>
      </p:sp>
      <p:sp>
        <p:nvSpPr>
          <p:cNvPr id="4" name="Slide Number Placeholder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B54E9774-26C6-4288-8776-D66481D447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73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E3C1C9F-A658-48E2-A5D0-FF82E680BC55}" type="slidenum">
              <a:rPr lang="ru-RU" smtClean="0"/>
              <a:t>32</a:t>
            </a:fld>
            <a:endParaRPr lang="ru-RU" dirty="0"/>
          </a:p>
        </p:txBody>
      </p:sp>
    </p:spTree>
    <p:extLst>
      <p:ext uri="{BB962C8B-B14F-4D97-AF65-F5344CB8AC3E}">
        <p14:creationId xmlns:p14="http://schemas.microsoft.com/office/powerpoint/2010/main" val="2887410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E3C1C9F-A658-48E2-A5D0-FF82E680BC55}" type="slidenum">
              <a:rPr lang="ru-RU" smtClean="0"/>
              <a:t>34</a:t>
            </a:fld>
            <a:endParaRPr lang="ru-RU" dirty="0"/>
          </a:p>
        </p:txBody>
      </p:sp>
    </p:spTree>
    <p:extLst>
      <p:ext uri="{BB962C8B-B14F-4D97-AF65-F5344CB8AC3E}">
        <p14:creationId xmlns:p14="http://schemas.microsoft.com/office/powerpoint/2010/main" val="2283158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E3C1C9F-A658-48E2-A5D0-FF82E680BC55}" type="slidenum">
              <a:rPr lang="ru-RU" smtClean="0"/>
              <a:t>35</a:t>
            </a:fld>
            <a:endParaRPr lang="ru-RU" dirty="0"/>
          </a:p>
        </p:txBody>
      </p:sp>
    </p:spTree>
    <p:extLst>
      <p:ext uri="{BB962C8B-B14F-4D97-AF65-F5344CB8AC3E}">
        <p14:creationId xmlns:p14="http://schemas.microsoft.com/office/powerpoint/2010/main" val="1261760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E3C1C9F-A658-48E2-A5D0-FF82E680BC55}" type="slidenum">
              <a:rPr lang="ru-RU" smtClean="0"/>
              <a:t>36</a:t>
            </a:fld>
            <a:endParaRPr lang="ru-RU" dirty="0"/>
          </a:p>
        </p:txBody>
      </p:sp>
    </p:spTree>
    <p:extLst>
      <p:ext uri="{BB962C8B-B14F-4D97-AF65-F5344CB8AC3E}">
        <p14:creationId xmlns:p14="http://schemas.microsoft.com/office/powerpoint/2010/main" val="80982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E3C1C9F-A658-48E2-A5D0-FF82E680BC55}" type="slidenum">
              <a:rPr lang="ru-RU" smtClean="0"/>
              <a:t>38</a:t>
            </a:fld>
            <a:endParaRPr lang="ru-RU" dirty="0"/>
          </a:p>
        </p:txBody>
      </p:sp>
    </p:spTree>
    <p:extLst>
      <p:ext uri="{BB962C8B-B14F-4D97-AF65-F5344CB8AC3E}">
        <p14:creationId xmlns:p14="http://schemas.microsoft.com/office/powerpoint/2010/main" val="404530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2B55A06-EE35-4387-A9DE-FF66209B9B90}" type="slidenum">
              <a:rPr lang="it-IT" smtClean="0"/>
              <a:t>3</a:t>
            </a:fld>
            <a:endParaRPr lang="it-IT"/>
          </a:p>
        </p:txBody>
      </p:sp>
    </p:spTree>
    <p:extLst>
      <p:ext uri="{BB962C8B-B14F-4D97-AF65-F5344CB8AC3E}">
        <p14:creationId xmlns:p14="http://schemas.microsoft.com/office/powerpoint/2010/main" val="2884381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B54E9774-26C6-4288-8776-D66481D447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124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err="1">
                <a:latin typeface="Open Sans" panose="020B0606030504020204" pitchFamily="34" charset="0"/>
                <a:ea typeface="Open Sans" panose="020B0606030504020204" pitchFamily="34" charset="0"/>
                <a:cs typeface="Open Sans" panose="020B0606030504020204" pitchFamily="34" charset="0"/>
              </a:rPr>
              <a:t>Riportare</a:t>
            </a:r>
            <a:r>
              <a:rPr lang="en-US" sz="1200">
                <a:latin typeface="Open Sans" panose="020B0606030504020204" pitchFamily="34" charset="0"/>
                <a:ea typeface="Open Sans" panose="020B0606030504020204" pitchFamily="34" charset="0"/>
                <a:cs typeface="Open Sans" panose="020B0606030504020204" pitchFamily="34" charset="0"/>
              </a:rPr>
              <a:t> info </a:t>
            </a:r>
            <a:r>
              <a:rPr lang="en-US" sz="1200" err="1">
                <a:latin typeface="Open Sans" panose="020B0606030504020204" pitchFamily="34" charset="0"/>
                <a:ea typeface="Open Sans" panose="020B0606030504020204" pitchFamily="34" charset="0"/>
                <a:cs typeface="Open Sans" panose="020B0606030504020204" pitchFamily="34" charset="0"/>
              </a:rPr>
              <a:t>su</a:t>
            </a:r>
            <a:r>
              <a:rPr lang="en-US" sz="1200">
                <a:latin typeface="Open Sans" panose="020B0606030504020204" pitchFamily="34" charset="0"/>
                <a:ea typeface="Open Sans" panose="020B0606030504020204" pitchFamily="34" charset="0"/>
                <a:cs typeface="Open Sans" panose="020B0606030504020204" pitchFamily="34" charset="0"/>
              </a:rPr>
              <a:t> ARR </a:t>
            </a:r>
            <a:r>
              <a:rPr lang="en-US" sz="1200" err="1">
                <a:latin typeface="Open Sans" panose="020B0606030504020204" pitchFamily="34" charset="0"/>
                <a:ea typeface="Open Sans" panose="020B0606030504020204" pitchFamily="34" charset="0"/>
                <a:cs typeface="Open Sans" panose="020B0606030504020204" pitchFamily="34" charset="0"/>
              </a:rPr>
              <a:t>correnti</a:t>
            </a:r>
            <a:r>
              <a:rPr lang="en-US" sz="1200">
                <a:latin typeface="Open Sans" panose="020B0606030504020204" pitchFamily="34" charset="0"/>
                <a:ea typeface="Open Sans" panose="020B0606030504020204" pitchFamily="34" charset="0"/>
                <a:cs typeface="Open Sans" panose="020B0606030504020204" pitchFamily="34" charset="0"/>
              </a:rPr>
              <a:t> e </a:t>
            </a:r>
            <a:r>
              <a:rPr lang="en-US" sz="1200" err="1">
                <a:latin typeface="Open Sans" panose="020B0606030504020204" pitchFamily="34" charset="0"/>
                <a:ea typeface="Open Sans" panose="020B0606030504020204" pitchFamily="34" charset="0"/>
                <a:cs typeface="Open Sans" panose="020B0606030504020204" pitchFamily="34" charset="0"/>
              </a:rPr>
              <a:t>futuri</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B54E9774-26C6-4288-8776-D66481D447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90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39B4F-96DD-D806-DACF-74DA4A69D4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224B9-6C3C-85C5-B6B2-126285814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05446-766C-43C2-6705-71CFB727BCC9}"/>
              </a:ext>
            </a:extLst>
          </p:cNvPr>
          <p:cNvSpPr>
            <a:spLocks noGrp="1"/>
          </p:cNvSpPr>
          <p:nvPr>
            <p:ph type="body" idx="1"/>
          </p:nvPr>
        </p:nvSpPr>
        <p:spPr/>
        <p:txBody>
          <a:bodyPr/>
          <a:lstStyle/>
          <a:p>
            <a:endParaRPr lang="it-IT"/>
          </a:p>
        </p:txBody>
      </p:sp>
      <p:sp>
        <p:nvSpPr>
          <p:cNvPr id="4" name="Slide Number Placeholder 3">
            <a:extLst>
              <a:ext uri="{FF2B5EF4-FFF2-40B4-BE49-F238E27FC236}">
                <a16:creationId xmlns:a16="http://schemas.microsoft.com/office/drawing/2014/main" id="{22F31A7D-E0EC-0B43-8DE6-9CC0C4A449E9}"/>
              </a:ext>
            </a:extLst>
          </p:cNvPr>
          <p:cNvSpPr>
            <a:spLocks noGrp="1"/>
          </p:cNvSpPr>
          <p:nvPr>
            <p:ph type="sldNum" sz="quarter" idx="5"/>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B54E9774-26C6-4288-8776-D66481D447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972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err="1">
                <a:latin typeface="Open Sans" panose="020B0606030504020204" pitchFamily="34" charset="0"/>
                <a:ea typeface="Open Sans" panose="020B0606030504020204" pitchFamily="34" charset="0"/>
                <a:cs typeface="Open Sans" panose="020B0606030504020204" pitchFamily="34" charset="0"/>
              </a:rPr>
              <a:t>Riportare</a:t>
            </a:r>
            <a:r>
              <a:rPr lang="en-US" sz="1200">
                <a:latin typeface="Open Sans" panose="020B0606030504020204" pitchFamily="34" charset="0"/>
                <a:ea typeface="Open Sans" panose="020B0606030504020204" pitchFamily="34" charset="0"/>
                <a:cs typeface="Open Sans" panose="020B0606030504020204" pitchFamily="34" charset="0"/>
              </a:rPr>
              <a:t> info </a:t>
            </a:r>
            <a:r>
              <a:rPr lang="en-US" sz="1200" err="1">
                <a:latin typeface="Open Sans" panose="020B0606030504020204" pitchFamily="34" charset="0"/>
                <a:ea typeface="Open Sans" panose="020B0606030504020204" pitchFamily="34" charset="0"/>
                <a:cs typeface="Open Sans" panose="020B0606030504020204" pitchFamily="34" charset="0"/>
              </a:rPr>
              <a:t>su</a:t>
            </a:r>
            <a:r>
              <a:rPr lang="en-US" sz="1200">
                <a:latin typeface="Open Sans" panose="020B0606030504020204" pitchFamily="34" charset="0"/>
                <a:ea typeface="Open Sans" panose="020B0606030504020204" pitchFamily="34" charset="0"/>
                <a:cs typeface="Open Sans" panose="020B0606030504020204" pitchFamily="34" charset="0"/>
              </a:rPr>
              <a:t> ARR </a:t>
            </a:r>
            <a:r>
              <a:rPr lang="en-US" sz="1200" err="1">
                <a:latin typeface="Open Sans" panose="020B0606030504020204" pitchFamily="34" charset="0"/>
                <a:ea typeface="Open Sans" panose="020B0606030504020204" pitchFamily="34" charset="0"/>
                <a:cs typeface="Open Sans" panose="020B0606030504020204" pitchFamily="34" charset="0"/>
              </a:rPr>
              <a:t>correnti</a:t>
            </a:r>
            <a:r>
              <a:rPr lang="en-US" sz="1200">
                <a:latin typeface="Open Sans" panose="020B0606030504020204" pitchFamily="34" charset="0"/>
                <a:ea typeface="Open Sans" panose="020B0606030504020204" pitchFamily="34" charset="0"/>
                <a:cs typeface="Open Sans" panose="020B0606030504020204" pitchFamily="34" charset="0"/>
              </a:rPr>
              <a:t> e futuri</a:t>
            </a:r>
          </a:p>
        </p:txBody>
      </p:sp>
      <p:sp>
        <p:nvSpPr>
          <p:cNvPr id="4" name="Slide Number Placeholder 3"/>
          <p:cNvSpPr>
            <a:spLocks noGrp="1"/>
          </p:cNvSpPr>
          <p:nvPr>
            <p:ph type="sldNum" sz="quarter" idx="10"/>
          </p:nvPr>
        </p:nvSpPr>
        <p:spPr/>
        <p:txBody>
          <a:bodyPr/>
          <a:lstStyle/>
          <a:p>
            <a:pPr marL="0" marR="0" lvl="0" indent="0" algn="r" defTabSz="1828800" rtl="0" eaLnBrk="1" fontAlgn="auto" latinLnBrk="0" hangingPunct="1">
              <a:lnSpc>
                <a:spcPct val="100000"/>
              </a:lnSpc>
              <a:spcBef>
                <a:spcPts val="0"/>
              </a:spcBef>
              <a:spcAft>
                <a:spcPts val="0"/>
              </a:spcAft>
              <a:buClrTx/>
              <a:buSzTx/>
              <a:buFontTx/>
              <a:buNone/>
              <a:tabLst/>
              <a:defRPr/>
            </a:pPr>
            <a:fld id="{B54E9774-26C6-4288-8776-D66481D447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95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B55A06-EE35-4387-A9DE-FF66209B9B90}" type="slidenum">
              <a:rPr lang="it-IT" smtClean="0"/>
              <a:t>10</a:t>
            </a:fld>
            <a:endParaRPr lang="it-IT"/>
          </a:p>
        </p:txBody>
      </p:sp>
    </p:spTree>
    <p:extLst>
      <p:ext uri="{BB962C8B-B14F-4D97-AF65-F5344CB8AC3E}">
        <p14:creationId xmlns:p14="http://schemas.microsoft.com/office/powerpoint/2010/main" val="2244386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2B55A06-EE35-4387-A9DE-FF66209B9B90}" type="slidenum">
              <a:rPr lang="it-IT" smtClean="0"/>
              <a:t>11</a:t>
            </a:fld>
            <a:endParaRPr lang="it-IT"/>
          </a:p>
        </p:txBody>
      </p:sp>
    </p:spTree>
    <p:extLst>
      <p:ext uri="{BB962C8B-B14F-4D97-AF65-F5344CB8AC3E}">
        <p14:creationId xmlns:p14="http://schemas.microsoft.com/office/powerpoint/2010/main" val="1163345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E3C1C9F-A658-48E2-A5D0-FF82E680BC55}" type="slidenum">
              <a:rPr lang="ru-RU" smtClean="0"/>
              <a:t>23</a:t>
            </a:fld>
            <a:endParaRPr lang="ru-RU" dirty="0"/>
          </a:p>
        </p:txBody>
      </p:sp>
    </p:spTree>
    <p:extLst>
      <p:ext uri="{BB962C8B-B14F-4D97-AF65-F5344CB8AC3E}">
        <p14:creationId xmlns:p14="http://schemas.microsoft.com/office/powerpoint/2010/main" val="2709937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 Page">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82FEF69B-70EC-4625-94BA-B6C0EF099C3A}"/>
              </a:ext>
            </a:extLst>
          </p:cNvPr>
          <p:cNvSpPr txBox="1">
            <a:spLocks noGrp="1"/>
          </p:cNvSpPr>
          <p:nvPr>
            <p:ph type="sldNum" sz="quarter" idx="4"/>
          </p:nvPr>
        </p:nvSpPr>
        <p:spPr>
          <a:xfrm>
            <a:off x="11781451" y="268586"/>
            <a:ext cx="177933"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de-DE" sz="1000" b="0" i="0" u="none" strike="noStrike" kern="1200" cap="none" spc="0" normalizeH="0" baseline="0" smtClean="0">
                <a:ln>
                  <a:noFill/>
                </a:ln>
                <a:solidFill>
                  <a:srgbClr val="2C2E3C"/>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25838703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Title, over half Image">
    <p:bg>
      <p:bgRef idx="1001">
        <a:schemeClr val="bg1"/>
      </p:bgRef>
    </p:bg>
    <p:spTree>
      <p:nvGrpSpPr>
        <p:cNvPr id="1" name=""/>
        <p:cNvGrpSpPr/>
        <p:nvPr/>
      </p:nvGrpSpPr>
      <p:grpSpPr>
        <a:xfrm>
          <a:off x="0" y="0"/>
          <a:ext cx="0" cy="0"/>
          <a:chOff x="0" y="0"/>
          <a:chExt cx="0" cy="0"/>
        </a:xfrm>
      </p:grpSpPr>
      <p:sp>
        <p:nvSpPr>
          <p:cNvPr id="21" name="Slide Number">
            <a:extLst>
              <a:ext uri="{FF2B5EF4-FFF2-40B4-BE49-F238E27FC236}">
                <a16:creationId xmlns:a16="http://schemas.microsoft.com/office/drawing/2014/main" id="{2093B8C7-4981-4209-96D1-01913027F5AE}"/>
              </a:ext>
            </a:extLst>
          </p:cNvPr>
          <p:cNvSpPr txBox="1">
            <a:spLocks/>
          </p:cNvSpPr>
          <p:nvPr userDrawn="1"/>
        </p:nvSpPr>
        <p:spPr>
          <a:xfrm>
            <a:off x="11777444" y="268586"/>
            <a:ext cx="185948"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100" b="0" i="0" u="none" strike="noStrike" kern="1200" cap="none" spc="0" normalizeH="0" baseline="0">
                <a:ln>
                  <a:noFill/>
                </a:ln>
                <a:solidFill>
                  <a:srgbClr val="2C2E3C"/>
                </a:solidFill>
                <a:effectLst/>
                <a:uFillTx/>
                <a:latin typeface="Roboto Bold"/>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solidFill>
                  <a:schemeClr val="bg1"/>
                </a:solidFill>
              </a:rPr>
              <a:pPr/>
              <a:t>‹#›</a:t>
            </a:fld>
            <a:endParaRPr lang="it-IT">
              <a:solidFill>
                <a:schemeClr val="bg1"/>
              </a:solidFill>
            </a:endParaRPr>
          </a:p>
        </p:txBody>
      </p:sp>
      <p:sp>
        <p:nvSpPr>
          <p:cNvPr id="11" name="Picture Placeholder 10">
            <a:extLst>
              <a:ext uri="{FF2B5EF4-FFF2-40B4-BE49-F238E27FC236}">
                <a16:creationId xmlns:a16="http://schemas.microsoft.com/office/drawing/2014/main" id="{F3C9FFF2-F1CC-4ACB-B7B7-C02B8D9A8D98}"/>
              </a:ext>
            </a:extLst>
          </p:cNvPr>
          <p:cNvSpPr>
            <a:spLocks noGrp="1"/>
          </p:cNvSpPr>
          <p:nvPr>
            <p:ph type="pic" sz="quarter" idx="20" hasCustomPrompt="1"/>
          </p:nvPr>
        </p:nvSpPr>
        <p:spPr>
          <a:xfrm>
            <a:off x="6096000" y="-1"/>
            <a:ext cx="6096000" cy="6858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7" name="Text Placeholder 10">
            <a:extLst>
              <a:ext uri="{FF2B5EF4-FFF2-40B4-BE49-F238E27FC236}">
                <a16:creationId xmlns:a16="http://schemas.microsoft.com/office/drawing/2014/main" id="{9698A34D-F6F6-4BE1-B251-38813BFA1258}"/>
              </a:ext>
            </a:extLst>
          </p:cNvPr>
          <p:cNvSpPr>
            <a:spLocks noGrp="1"/>
          </p:cNvSpPr>
          <p:nvPr>
            <p:ph type="body" sz="quarter" idx="22" hasCustomPrompt="1"/>
          </p:nvPr>
        </p:nvSpPr>
        <p:spPr>
          <a:xfrm>
            <a:off x="1212668" y="3181327"/>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8" name="Text Placeholder 10">
            <a:extLst>
              <a:ext uri="{FF2B5EF4-FFF2-40B4-BE49-F238E27FC236}">
                <a16:creationId xmlns:a16="http://schemas.microsoft.com/office/drawing/2014/main" id="{5BB5BBBD-7917-4CE9-AFB5-CF3042B68856}"/>
              </a:ext>
            </a:extLst>
          </p:cNvPr>
          <p:cNvSpPr>
            <a:spLocks noGrp="1"/>
          </p:cNvSpPr>
          <p:nvPr>
            <p:ph type="body" sz="quarter" idx="23" hasCustomPrompt="1"/>
          </p:nvPr>
        </p:nvSpPr>
        <p:spPr>
          <a:xfrm>
            <a:off x="1219018" y="4958160"/>
            <a:ext cx="4321715"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0" name="Text Placeholder 8">
            <a:extLst>
              <a:ext uri="{FF2B5EF4-FFF2-40B4-BE49-F238E27FC236}">
                <a16:creationId xmlns:a16="http://schemas.microsoft.com/office/drawing/2014/main" id="{3DDF4FA9-61EF-440A-A33A-F6951EBD42DB}"/>
              </a:ext>
            </a:extLst>
          </p:cNvPr>
          <p:cNvSpPr>
            <a:spLocks noGrp="1"/>
          </p:cNvSpPr>
          <p:nvPr>
            <p:ph type="body" sz="quarter" idx="26" hasCustomPrompt="1"/>
          </p:nvPr>
        </p:nvSpPr>
        <p:spPr>
          <a:xfrm>
            <a:off x="3030280" y="1119121"/>
            <a:ext cx="5796346"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95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 Text</a:t>
            </a:r>
          </a:p>
        </p:txBody>
      </p:sp>
    </p:spTree>
    <p:extLst>
      <p:ext uri="{BB962C8B-B14F-4D97-AF65-F5344CB8AC3E}">
        <p14:creationId xmlns:p14="http://schemas.microsoft.com/office/powerpoint/2010/main" val="109177202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Image Centered">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372E9DA7-33D4-4BB0-93F1-BBD28E2CEAA2}"/>
              </a:ext>
            </a:extLst>
          </p:cNvPr>
          <p:cNvSpPr/>
          <p:nvPr userDrawn="1"/>
        </p:nvSpPr>
        <p:spPr>
          <a:xfrm>
            <a:off x="0" y="-1"/>
            <a:ext cx="6096000" cy="6858001"/>
          </a:xfrm>
          <a:prstGeom prst="rect">
            <a:avLst/>
          </a:prstGeom>
          <a:solidFill>
            <a:srgbClr val="27262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 name="Picture Placeholder 12">
            <a:extLst>
              <a:ext uri="{FF2B5EF4-FFF2-40B4-BE49-F238E27FC236}">
                <a16:creationId xmlns:a16="http://schemas.microsoft.com/office/drawing/2014/main" id="{80751A86-C289-4A38-B045-EDDDCA462213}"/>
              </a:ext>
            </a:extLst>
          </p:cNvPr>
          <p:cNvSpPr>
            <a:spLocks noGrp="1"/>
          </p:cNvSpPr>
          <p:nvPr>
            <p:ph type="pic" sz="quarter" idx="20" hasCustomPrompt="1"/>
          </p:nvPr>
        </p:nvSpPr>
        <p:spPr>
          <a:xfrm>
            <a:off x="1270464" y="1144124"/>
            <a:ext cx="6985001" cy="4569752"/>
          </a:xfrm>
          <a:custGeom>
            <a:avLst/>
            <a:gdLst>
              <a:gd name="connsiteX0" fmla="*/ 0 w 13970001"/>
              <a:gd name="connsiteY0" fmla="*/ 0 h 9139503"/>
              <a:gd name="connsiteX1" fmla="*/ 13970001 w 13970001"/>
              <a:gd name="connsiteY1" fmla="*/ 0 h 9139503"/>
              <a:gd name="connsiteX2" fmla="*/ 13970001 w 13970001"/>
              <a:gd name="connsiteY2" fmla="*/ 9139503 h 9139503"/>
              <a:gd name="connsiteX3" fmla="*/ 0 w 13970001"/>
              <a:gd name="connsiteY3" fmla="*/ 9139503 h 9139503"/>
            </a:gdLst>
            <a:ahLst/>
            <a:cxnLst>
              <a:cxn ang="0">
                <a:pos x="connsiteX0" y="connsiteY0"/>
              </a:cxn>
              <a:cxn ang="0">
                <a:pos x="connsiteX1" y="connsiteY1"/>
              </a:cxn>
              <a:cxn ang="0">
                <a:pos x="connsiteX2" y="connsiteY2"/>
              </a:cxn>
              <a:cxn ang="0">
                <a:pos x="connsiteX3" y="connsiteY3"/>
              </a:cxn>
            </a:cxnLst>
            <a:rect l="l" t="t" r="r" b="b"/>
            <a:pathLst>
              <a:path w="13970001" h="9139503">
                <a:moveTo>
                  <a:pt x="0" y="0"/>
                </a:moveTo>
                <a:lnTo>
                  <a:pt x="13970001" y="0"/>
                </a:lnTo>
                <a:lnTo>
                  <a:pt x="13970001" y="9139503"/>
                </a:lnTo>
                <a:lnTo>
                  <a:pt x="0" y="9139503"/>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9" name="Text Placeholder 8">
            <a:extLst>
              <a:ext uri="{FF2B5EF4-FFF2-40B4-BE49-F238E27FC236}">
                <a16:creationId xmlns:a16="http://schemas.microsoft.com/office/drawing/2014/main" id="{873E825E-747A-4AC9-BDC1-E12AAEB81CB5}"/>
              </a:ext>
            </a:extLst>
          </p:cNvPr>
          <p:cNvSpPr>
            <a:spLocks noGrp="1"/>
          </p:cNvSpPr>
          <p:nvPr>
            <p:ph type="body" sz="quarter" idx="21" hasCustomPrompt="1"/>
          </p:nvPr>
        </p:nvSpPr>
        <p:spPr>
          <a:xfrm>
            <a:off x="6206977" y="1144124"/>
            <a:ext cx="5988201"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95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 Text</a:t>
            </a:r>
          </a:p>
        </p:txBody>
      </p:sp>
      <p:sp>
        <p:nvSpPr>
          <p:cNvPr id="10" name="Text Placeholder 10">
            <a:extLst>
              <a:ext uri="{FF2B5EF4-FFF2-40B4-BE49-F238E27FC236}">
                <a16:creationId xmlns:a16="http://schemas.microsoft.com/office/drawing/2014/main" id="{E15F2343-C43F-4F79-95E8-2B5446D73676}"/>
              </a:ext>
            </a:extLst>
          </p:cNvPr>
          <p:cNvSpPr>
            <a:spLocks noGrp="1"/>
          </p:cNvSpPr>
          <p:nvPr>
            <p:ph type="body" sz="quarter" idx="22" hasCustomPrompt="1"/>
          </p:nvPr>
        </p:nvSpPr>
        <p:spPr>
          <a:xfrm>
            <a:off x="7534002" y="3697666"/>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23" name="Line">
            <a:extLst>
              <a:ext uri="{FF2B5EF4-FFF2-40B4-BE49-F238E27FC236}">
                <a16:creationId xmlns:a16="http://schemas.microsoft.com/office/drawing/2014/main" id="{AF0041A5-980C-48A3-9C10-A348A0F2F021}"/>
              </a:ext>
            </a:extLst>
          </p:cNvPr>
          <p:cNvSpPr/>
          <p:nvPr userDrawn="1"/>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 name="Slide Number">
            <a:extLst>
              <a:ext uri="{FF2B5EF4-FFF2-40B4-BE49-F238E27FC236}">
                <a16:creationId xmlns:a16="http://schemas.microsoft.com/office/drawing/2014/main" id="{AA537D1A-40A5-46A3-AB62-58BCD4B57D6D}"/>
              </a:ext>
            </a:extLst>
          </p:cNvPr>
          <p:cNvSpPr txBox="1">
            <a:spLocks noGrp="1"/>
          </p:cNvSpPr>
          <p:nvPr>
            <p:ph type="sldNum" sz="quarter" idx="4"/>
          </p:nvPr>
        </p:nvSpPr>
        <p:spPr>
          <a:xfrm>
            <a:off x="11781451" y="268586"/>
            <a:ext cx="177933"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0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pic>
        <p:nvPicPr>
          <p:cNvPr id="11" name="Picture 10" descr="Icon&#10;&#10;Description automatically generated">
            <a:extLst>
              <a:ext uri="{FF2B5EF4-FFF2-40B4-BE49-F238E27FC236}">
                <a16:creationId xmlns:a16="http://schemas.microsoft.com/office/drawing/2014/main" id="{336EB0EC-4DC5-4166-BD41-0FE961301C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4925"/>
          <a:stretch/>
        </p:blipFill>
        <p:spPr>
          <a:xfrm>
            <a:off x="134112" y="103233"/>
            <a:ext cx="298506" cy="442800"/>
          </a:xfrm>
          <a:prstGeom prst="rect">
            <a:avLst/>
          </a:prstGeom>
        </p:spPr>
      </p:pic>
    </p:spTree>
    <p:extLst>
      <p:ext uri="{BB962C8B-B14F-4D97-AF65-F5344CB8AC3E}">
        <p14:creationId xmlns:p14="http://schemas.microsoft.com/office/powerpoint/2010/main" val="1858337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_Black and white">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372E9DA7-33D4-4BB0-93F1-BBD28E2CEAA2}"/>
              </a:ext>
            </a:extLst>
          </p:cNvPr>
          <p:cNvSpPr/>
          <p:nvPr userDrawn="1"/>
        </p:nvSpPr>
        <p:spPr>
          <a:xfrm>
            <a:off x="6096000" y="-1"/>
            <a:ext cx="6096000" cy="6858001"/>
          </a:xfrm>
          <a:prstGeom prst="rect">
            <a:avLst/>
          </a:prstGeom>
          <a:solidFill>
            <a:srgbClr val="27262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4" name="Slide Number"/>
          <p:cNvSpPr txBox="1">
            <a:spLocks noGrp="1"/>
          </p:cNvSpPr>
          <p:nvPr>
            <p:ph type="sldNum" sz="quarter" idx="2"/>
          </p:nvPr>
        </p:nvSpPr>
        <p:spPr>
          <a:xfrm>
            <a:off x="11785459" y="268586"/>
            <a:ext cx="169918" cy="169277"/>
          </a:xfrm>
          <a:prstGeom prst="rect">
            <a:avLst/>
          </a:prstGeom>
        </p:spPr>
        <p:txBody>
          <a:bodyPr/>
          <a:lstStyle>
            <a:lvl1pPr>
              <a:defRPr>
                <a:solidFill>
                  <a:schemeClr val="bg1"/>
                </a:solidFill>
              </a:defRPr>
            </a:lvl1pPr>
          </a:lstStyle>
          <a:p>
            <a:fld id="{86CB4B4D-7CA3-9044-876B-883B54F8677D}" type="slidenum">
              <a:rPr lang="it-IT" smtClean="0"/>
              <a:pPr/>
              <a:t>‹#›</a:t>
            </a:fld>
            <a:endParaRPr lang="it-IT" dirty="0"/>
          </a:p>
        </p:txBody>
      </p:sp>
      <p:sp>
        <p:nvSpPr>
          <p:cNvPr id="9" name="Line">
            <a:extLst>
              <a:ext uri="{FF2B5EF4-FFF2-40B4-BE49-F238E27FC236}">
                <a16:creationId xmlns:a16="http://schemas.microsoft.com/office/drawing/2014/main" id="{44D11DAF-6E7F-444D-B05A-1DB4C0C4566E}"/>
              </a:ext>
            </a:extLst>
          </p:cNvPr>
          <p:cNvSpPr/>
          <p:nvPr userDrawn="1"/>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2" name="Picture 1" descr="A white text on a black background&#10;&#10;AI-generated content may be incorrect.">
            <a:extLst>
              <a:ext uri="{FF2B5EF4-FFF2-40B4-BE49-F238E27FC236}">
                <a16:creationId xmlns:a16="http://schemas.microsoft.com/office/drawing/2014/main" id="{34124B8D-D8C0-4309-E4F8-485D58821746}"/>
              </a:ext>
            </a:extLst>
          </p:cNvPr>
          <p:cNvPicPr>
            <a:picLocks noChangeAspect="1"/>
          </p:cNvPicPr>
          <p:nvPr userDrawn="1"/>
        </p:nvPicPr>
        <p:blipFill>
          <a:blip r:embed="rId2">
            <a:extLst>
              <a:ext uri="{28A0092B-C50C-407E-A947-70E740481C1C}">
                <a14:useLocalDpi xmlns:a14="http://schemas.microsoft.com/office/drawing/2010/main" val="0"/>
              </a:ext>
            </a:extLst>
          </a:blip>
          <a:srcRect l="15868"/>
          <a:stretch/>
        </p:blipFill>
        <p:spPr>
          <a:xfrm>
            <a:off x="10286082" y="6473412"/>
            <a:ext cx="1678906" cy="298800"/>
          </a:xfrm>
          <a:prstGeom prst="rect">
            <a:avLst/>
          </a:prstGeom>
        </p:spPr>
      </p:pic>
    </p:spTree>
    <p:extLst>
      <p:ext uri="{BB962C8B-B14F-4D97-AF65-F5344CB8AC3E}">
        <p14:creationId xmlns:p14="http://schemas.microsoft.com/office/powerpoint/2010/main" val="124482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Page and Image">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379B6266-6040-4639-BDE4-11AFCDE0A4FC}"/>
              </a:ext>
            </a:extLst>
          </p:cNvPr>
          <p:cNvSpPr txBox="1">
            <a:spLocks/>
          </p:cNvSpPr>
          <p:nvPr userDrawn="1"/>
        </p:nvSpPr>
        <p:spPr>
          <a:xfrm>
            <a:off x="11777444" y="268586"/>
            <a:ext cx="185948"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100" b="0" i="0" u="none" strike="noStrike" kern="1200" cap="none" spc="0" normalizeH="0" baseline="0">
                <a:ln>
                  <a:noFill/>
                </a:ln>
                <a:solidFill>
                  <a:srgbClr val="2C2E3C"/>
                </a:solidFill>
                <a:effectLst/>
                <a:uFillTx/>
                <a:latin typeface="Roboto Bold"/>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solidFill>
                  <a:schemeClr val="bg1"/>
                </a:solidFill>
              </a:rPr>
              <a:pPr/>
              <a:t>‹#›</a:t>
            </a:fld>
            <a:endParaRPr lang="it-IT">
              <a:solidFill>
                <a:schemeClr val="bg1"/>
              </a:solidFill>
            </a:endParaRPr>
          </a:p>
        </p:txBody>
      </p:sp>
      <p:sp>
        <p:nvSpPr>
          <p:cNvPr id="11" name="Picture Placeholder 10">
            <a:extLst>
              <a:ext uri="{FF2B5EF4-FFF2-40B4-BE49-F238E27FC236}">
                <a16:creationId xmlns:a16="http://schemas.microsoft.com/office/drawing/2014/main" id="{F3C9FFF2-F1CC-4ACB-B7B7-C02B8D9A8D98}"/>
              </a:ext>
            </a:extLst>
          </p:cNvPr>
          <p:cNvSpPr>
            <a:spLocks noGrp="1"/>
          </p:cNvSpPr>
          <p:nvPr>
            <p:ph type="pic" sz="quarter" idx="20" hasCustomPrompt="1"/>
          </p:nvPr>
        </p:nvSpPr>
        <p:spPr>
          <a:xfrm>
            <a:off x="6096000" y="-1"/>
            <a:ext cx="6096000" cy="6858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Tree>
    <p:extLst>
      <p:ext uri="{BB962C8B-B14F-4D97-AF65-F5344CB8AC3E}">
        <p14:creationId xmlns:p14="http://schemas.microsoft.com/office/powerpoint/2010/main" val="4225962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Boxes, Image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kumimoji="0" lang="it-IT" sz="1000" b="0" i="0" u="none" strike="noStrike" kern="1200" cap="none" spc="0" normalizeH="0" baseline="0" smtClean="0">
                <a:ln>
                  <a:noFill/>
                </a:ln>
                <a:solidFill>
                  <a:schemeClr val="tx1"/>
                </a:solidFill>
                <a:effectLst/>
                <a:uFillTx/>
                <a:latin typeface="+mn-lt"/>
                <a:ea typeface="Roboto Bold"/>
                <a:cs typeface="Roboto Bold"/>
                <a:sym typeface="Roboto Bold"/>
              </a:defRPr>
            </a:lvl1pPr>
          </a:lstStyle>
          <a:p>
            <a:fld id="{86CB4B4D-7CA3-9044-876B-883B54F8677D}" type="slidenum">
              <a:rPr lang="de-DE" smtClean="0"/>
              <a:pPr/>
              <a:t>‹#›</a:t>
            </a:fld>
            <a:endParaRPr lang="de-DE" dirty="0"/>
          </a:p>
        </p:txBody>
      </p:sp>
      <p:sp>
        <p:nvSpPr>
          <p:cNvPr id="9" name="Text Placeholder 8">
            <a:extLst>
              <a:ext uri="{FF2B5EF4-FFF2-40B4-BE49-F238E27FC236}">
                <a16:creationId xmlns:a16="http://schemas.microsoft.com/office/drawing/2014/main" id="{656C791E-DD57-4F9E-B541-FB1A8042F414}"/>
              </a:ext>
            </a:extLst>
          </p:cNvPr>
          <p:cNvSpPr>
            <a:spLocks noGrp="1"/>
          </p:cNvSpPr>
          <p:nvPr>
            <p:ph type="body" sz="quarter" idx="21" hasCustomPrompt="1"/>
          </p:nvPr>
        </p:nvSpPr>
        <p:spPr>
          <a:xfrm>
            <a:off x="5162550" y="2725275"/>
            <a:ext cx="2864032"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0" name="Text Placeholder 10">
            <a:extLst>
              <a:ext uri="{FF2B5EF4-FFF2-40B4-BE49-F238E27FC236}">
                <a16:creationId xmlns:a16="http://schemas.microsoft.com/office/drawing/2014/main" id="{4CF10942-A539-436D-B124-7F464BA7C3B2}"/>
              </a:ext>
            </a:extLst>
          </p:cNvPr>
          <p:cNvSpPr>
            <a:spLocks noGrp="1"/>
          </p:cNvSpPr>
          <p:nvPr>
            <p:ph type="body" sz="quarter" idx="22" hasCustomPrompt="1"/>
          </p:nvPr>
        </p:nvSpPr>
        <p:spPr>
          <a:xfrm>
            <a:off x="5147145" y="4918605"/>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1" name="Text Placeholder 10">
            <a:extLst>
              <a:ext uri="{FF2B5EF4-FFF2-40B4-BE49-F238E27FC236}">
                <a16:creationId xmlns:a16="http://schemas.microsoft.com/office/drawing/2014/main" id="{2A9268C9-FFFE-40D6-B52B-34303753BFC2}"/>
              </a:ext>
            </a:extLst>
          </p:cNvPr>
          <p:cNvSpPr>
            <a:spLocks noGrp="1"/>
          </p:cNvSpPr>
          <p:nvPr>
            <p:ph type="body" sz="quarter" idx="23" hasCustomPrompt="1"/>
          </p:nvPr>
        </p:nvSpPr>
        <p:spPr>
          <a:xfrm>
            <a:off x="5152564" y="5210595"/>
            <a:ext cx="2594439" cy="8473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6" name="Picture Placeholder 15">
            <a:extLst>
              <a:ext uri="{FF2B5EF4-FFF2-40B4-BE49-F238E27FC236}">
                <a16:creationId xmlns:a16="http://schemas.microsoft.com/office/drawing/2014/main" id="{2B756138-5F54-4A01-B7A9-7A260BF272C1}"/>
              </a:ext>
            </a:extLst>
          </p:cNvPr>
          <p:cNvSpPr>
            <a:spLocks noGrp="1"/>
          </p:cNvSpPr>
          <p:nvPr>
            <p:ph type="pic" sz="quarter" idx="20" hasCustomPrompt="1"/>
          </p:nvPr>
        </p:nvSpPr>
        <p:spPr>
          <a:xfrm>
            <a:off x="0" y="1"/>
            <a:ext cx="4445000" cy="3429001"/>
          </a:xfrm>
          <a:custGeom>
            <a:avLst/>
            <a:gdLst>
              <a:gd name="connsiteX0" fmla="*/ 0 w 8890000"/>
              <a:gd name="connsiteY0" fmla="*/ 0 h 6858001"/>
              <a:gd name="connsiteX1" fmla="*/ 8890000 w 8890000"/>
              <a:gd name="connsiteY1" fmla="*/ 0 h 6858001"/>
              <a:gd name="connsiteX2" fmla="*/ 8890000 w 8890000"/>
              <a:gd name="connsiteY2" fmla="*/ 6858001 h 6858001"/>
              <a:gd name="connsiteX3" fmla="*/ 0 w 8890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8890000" h="6858001">
                <a:moveTo>
                  <a:pt x="0" y="0"/>
                </a:moveTo>
                <a:lnTo>
                  <a:pt x="8890000" y="0"/>
                </a:lnTo>
                <a:lnTo>
                  <a:pt x="8890000" y="6858001"/>
                </a:lnTo>
                <a:lnTo>
                  <a:pt x="0" y="6858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5" name="Picture Placeholder 14">
            <a:extLst>
              <a:ext uri="{FF2B5EF4-FFF2-40B4-BE49-F238E27FC236}">
                <a16:creationId xmlns:a16="http://schemas.microsoft.com/office/drawing/2014/main" id="{44AC00D1-63DE-4465-B09C-5F07D0046AB7}"/>
              </a:ext>
            </a:extLst>
          </p:cNvPr>
          <p:cNvSpPr>
            <a:spLocks noGrp="1"/>
          </p:cNvSpPr>
          <p:nvPr>
            <p:ph type="pic" sz="quarter" idx="24" hasCustomPrompt="1"/>
          </p:nvPr>
        </p:nvSpPr>
        <p:spPr>
          <a:xfrm>
            <a:off x="0" y="3429000"/>
            <a:ext cx="4445000" cy="3429000"/>
          </a:xfrm>
          <a:custGeom>
            <a:avLst/>
            <a:gdLst>
              <a:gd name="connsiteX0" fmla="*/ 0 w 8890000"/>
              <a:gd name="connsiteY0" fmla="*/ 0 h 6858000"/>
              <a:gd name="connsiteX1" fmla="*/ 8890000 w 8890000"/>
              <a:gd name="connsiteY1" fmla="*/ 0 h 6858000"/>
              <a:gd name="connsiteX2" fmla="*/ 8890000 w 8890000"/>
              <a:gd name="connsiteY2" fmla="*/ 6858000 h 6858000"/>
              <a:gd name="connsiteX3" fmla="*/ 0 w 8890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890000" h="6858000">
                <a:moveTo>
                  <a:pt x="0" y="0"/>
                </a:moveTo>
                <a:lnTo>
                  <a:pt x="8890000" y="0"/>
                </a:lnTo>
                <a:lnTo>
                  <a:pt x="8890000" y="6858000"/>
                </a:lnTo>
                <a:lnTo>
                  <a:pt x="0" y="685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7" name="Text Placeholder 10">
            <a:extLst>
              <a:ext uri="{FF2B5EF4-FFF2-40B4-BE49-F238E27FC236}">
                <a16:creationId xmlns:a16="http://schemas.microsoft.com/office/drawing/2014/main" id="{B9522229-CFCB-4CCD-9F1F-4499641FA154}"/>
              </a:ext>
            </a:extLst>
          </p:cNvPr>
          <p:cNvSpPr>
            <a:spLocks noGrp="1"/>
          </p:cNvSpPr>
          <p:nvPr>
            <p:ph type="body" sz="quarter" idx="25" hasCustomPrompt="1"/>
          </p:nvPr>
        </p:nvSpPr>
        <p:spPr>
          <a:xfrm>
            <a:off x="5158913" y="1116994"/>
            <a:ext cx="5759450" cy="9658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8" name="Text Placeholder 10">
            <a:extLst>
              <a:ext uri="{FF2B5EF4-FFF2-40B4-BE49-F238E27FC236}">
                <a16:creationId xmlns:a16="http://schemas.microsoft.com/office/drawing/2014/main" id="{94C89AE5-3494-4EB5-8E7D-F33A7B3BA7B2}"/>
              </a:ext>
            </a:extLst>
          </p:cNvPr>
          <p:cNvSpPr>
            <a:spLocks noGrp="1"/>
          </p:cNvSpPr>
          <p:nvPr>
            <p:ph type="body" sz="quarter" idx="26" hasCustomPrompt="1"/>
          </p:nvPr>
        </p:nvSpPr>
        <p:spPr>
          <a:xfrm>
            <a:off x="8533289" y="4911131"/>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kern="1200" cap="none" spc="0" normalizeH="0" baseline="0" dirty="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9" name="Text Placeholder 10">
            <a:extLst>
              <a:ext uri="{FF2B5EF4-FFF2-40B4-BE49-F238E27FC236}">
                <a16:creationId xmlns:a16="http://schemas.microsoft.com/office/drawing/2014/main" id="{B75EA69E-4FD1-4F0E-B5EB-7479B3D82E3B}"/>
              </a:ext>
            </a:extLst>
          </p:cNvPr>
          <p:cNvSpPr>
            <a:spLocks noGrp="1"/>
          </p:cNvSpPr>
          <p:nvPr>
            <p:ph type="body" sz="quarter" idx="27" hasCustomPrompt="1"/>
          </p:nvPr>
        </p:nvSpPr>
        <p:spPr>
          <a:xfrm>
            <a:off x="8538708" y="5203120"/>
            <a:ext cx="2594439" cy="8473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kern="1200" cap="none" spc="0" normalizeH="0" baseline="0" dirty="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Tree>
    <p:extLst>
      <p:ext uri="{BB962C8B-B14F-4D97-AF65-F5344CB8AC3E}">
        <p14:creationId xmlns:p14="http://schemas.microsoft.com/office/powerpoint/2010/main" val="818253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boxes, small image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kumimoji="0" lang="it-IT" sz="1000" b="0" i="0" u="none" strike="noStrike" kern="1200" cap="none" spc="0" normalizeH="0" baseline="0" smtClean="0">
                <a:ln>
                  <a:noFill/>
                </a:ln>
                <a:solidFill>
                  <a:schemeClr val="tx1"/>
                </a:solidFill>
                <a:effectLst/>
                <a:uFillTx/>
                <a:latin typeface="+mn-lt"/>
                <a:ea typeface="Roboto Bold"/>
                <a:cs typeface="Roboto Bold"/>
                <a:sym typeface="Roboto Bold"/>
              </a:defRPr>
            </a:lvl1pPr>
          </a:lstStyle>
          <a:p>
            <a:fld id="{86CB4B4D-7CA3-9044-876B-883B54F8677D}" type="slidenum">
              <a:rPr lang="de-DE" smtClean="0"/>
              <a:pPr/>
              <a:t>‹#›</a:t>
            </a:fld>
            <a:endParaRPr lang="de-DE" dirty="0"/>
          </a:p>
        </p:txBody>
      </p:sp>
      <p:sp>
        <p:nvSpPr>
          <p:cNvPr id="16" name="Picture Placeholder 15">
            <a:extLst>
              <a:ext uri="{FF2B5EF4-FFF2-40B4-BE49-F238E27FC236}">
                <a16:creationId xmlns:a16="http://schemas.microsoft.com/office/drawing/2014/main" id="{31E2A960-D805-4F69-8B23-F47614EAB6BC}"/>
              </a:ext>
            </a:extLst>
          </p:cNvPr>
          <p:cNvSpPr>
            <a:spLocks noGrp="1"/>
          </p:cNvSpPr>
          <p:nvPr>
            <p:ph type="pic" sz="quarter" idx="20" hasCustomPrompt="1"/>
          </p:nvPr>
        </p:nvSpPr>
        <p:spPr>
          <a:xfrm>
            <a:off x="8509000" y="1144125"/>
            <a:ext cx="2413000" cy="2284877"/>
          </a:xfrm>
          <a:custGeom>
            <a:avLst/>
            <a:gdLst>
              <a:gd name="connsiteX0" fmla="*/ 0 w 4826000"/>
              <a:gd name="connsiteY0" fmla="*/ 0 h 4569753"/>
              <a:gd name="connsiteX1" fmla="*/ 4826000 w 4826000"/>
              <a:gd name="connsiteY1" fmla="*/ 0 h 4569753"/>
              <a:gd name="connsiteX2" fmla="*/ 4826000 w 4826000"/>
              <a:gd name="connsiteY2" fmla="*/ 4569753 h 4569753"/>
              <a:gd name="connsiteX3" fmla="*/ 0 w 4826000"/>
              <a:gd name="connsiteY3" fmla="*/ 4569753 h 4569753"/>
            </a:gdLst>
            <a:ahLst/>
            <a:cxnLst>
              <a:cxn ang="0">
                <a:pos x="connsiteX0" y="connsiteY0"/>
              </a:cxn>
              <a:cxn ang="0">
                <a:pos x="connsiteX1" y="connsiteY1"/>
              </a:cxn>
              <a:cxn ang="0">
                <a:pos x="connsiteX2" y="connsiteY2"/>
              </a:cxn>
              <a:cxn ang="0">
                <a:pos x="connsiteX3" y="connsiteY3"/>
              </a:cxn>
            </a:cxnLst>
            <a:rect l="l" t="t" r="r" b="b"/>
            <a:pathLst>
              <a:path w="4826000" h="4569753">
                <a:moveTo>
                  <a:pt x="0" y="0"/>
                </a:moveTo>
                <a:lnTo>
                  <a:pt x="4826000" y="0"/>
                </a:lnTo>
                <a:lnTo>
                  <a:pt x="4826000" y="4569753"/>
                </a:lnTo>
                <a:lnTo>
                  <a:pt x="0" y="4569753"/>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5" name="Picture Placeholder 14">
            <a:extLst>
              <a:ext uri="{FF2B5EF4-FFF2-40B4-BE49-F238E27FC236}">
                <a16:creationId xmlns:a16="http://schemas.microsoft.com/office/drawing/2014/main" id="{DDDB4F2A-B92B-4CA4-B8A5-CEB812EC9519}"/>
              </a:ext>
            </a:extLst>
          </p:cNvPr>
          <p:cNvSpPr>
            <a:spLocks noGrp="1"/>
          </p:cNvSpPr>
          <p:nvPr>
            <p:ph type="pic" sz="quarter" idx="21" hasCustomPrompt="1"/>
          </p:nvPr>
        </p:nvSpPr>
        <p:spPr>
          <a:xfrm>
            <a:off x="6096001" y="3429000"/>
            <a:ext cx="2413001" cy="2284876"/>
          </a:xfrm>
          <a:custGeom>
            <a:avLst/>
            <a:gdLst>
              <a:gd name="connsiteX0" fmla="*/ 0 w 4826001"/>
              <a:gd name="connsiteY0" fmla="*/ 0 h 4569752"/>
              <a:gd name="connsiteX1" fmla="*/ 4826001 w 4826001"/>
              <a:gd name="connsiteY1" fmla="*/ 0 h 4569752"/>
              <a:gd name="connsiteX2" fmla="*/ 4826001 w 4826001"/>
              <a:gd name="connsiteY2" fmla="*/ 4569752 h 4569752"/>
              <a:gd name="connsiteX3" fmla="*/ 0 w 4826001"/>
              <a:gd name="connsiteY3" fmla="*/ 4569752 h 4569752"/>
            </a:gdLst>
            <a:ahLst/>
            <a:cxnLst>
              <a:cxn ang="0">
                <a:pos x="connsiteX0" y="connsiteY0"/>
              </a:cxn>
              <a:cxn ang="0">
                <a:pos x="connsiteX1" y="connsiteY1"/>
              </a:cxn>
              <a:cxn ang="0">
                <a:pos x="connsiteX2" y="connsiteY2"/>
              </a:cxn>
              <a:cxn ang="0">
                <a:pos x="connsiteX3" y="connsiteY3"/>
              </a:cxn>
            </a:cxnLst>
            <a:rect l="l" t="t" r="r" b="b"/>
            <a:pathLst>
              <a:path w="4826001" h="4569752">
                <a:moveTo>
                  <a:pt x="0" y="0"/>
                </a:moveTo>
                <a:lnTo>
                  <a:pt x="4826001" y="0"/>
                </a:lnTo>
                <a:lnTo>
                  <a:pt x="4826001" y="4569752"/>
                </a:lnTo>
                <a:lnTo>
                  <a:pt x="0" y="4569752"/>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3" name="Picture Placeholder 12">
            <a:extLst>
              <a:ext uri="{FF2B5EF4-FFF2-40B4-BE49-F238E27FC236}">
                <a16:creationId xmlns:a16="http://schemas.microsoft.com/office/drawing/2014/main" id="{679698A3-8927-455C-9E6D-609AB44B2B0B}"/>
              </a:ext>
            </a:extLst>
          </p:cNvPr>
          <p:cNvSpPr>
            <a:spLocks noGrp="1"/>
          </p:cNvSpPr>
          <p:nvPr>
            <p:ph type="pic" sz="quarter" idx="22" hasCustomPrompt="1"/>
          </p:nvPr>
        </p:nvSpPr>
        <p:spPr>
          <a:xfrm>
            <a:off x="0" y="1687"/>
            <a:ext cx="2413000" cy="6854627"/>
          </a:xfrm>
          <a:custGeom>
            <a:avLst/>
            <a:gdLst>
              <a:gd name="connsiteX0" fmla="*/ 0 w 4826000"/>
              <a:gd name="connsiteY0" fmla="*/ 0 h 13709254"/>
              <a:gd name="connsiteX1" fmla="*/ 4826000 w 4826000"/>
              <a:gd name="connsiteY1" fmla="*/ 0 h 13709254"/>
              <a:gd name="connsiteX2" fmla="*/ 4826000 w 4826000"/>
              <a:gd name="connsiteY2" fmla="*/ 13709254 h 13709254"/>
              <a:gd name="connsiteX3" fmla="*/ 0 w 4826000"/>
              <a:gd name="connsiteY3" fmla="*/ 13709254 h 13709254"/>
            </a:gdLst>
            <a:ahLst/>
            <a:cxnLst>
              <a:cxn ang="0">
                <a:pos x="connsiteX0" y="connsiteY0"/>
              </a:cxn>
              <a:cxn ang="0">
                <a:pos x="connsiteX1" y="connsiteY1"/>
              </a:cxn>
              <a:cxn ang="0">
                <a:pos x="connsiteX2" y="connsiteY2"/>
              </a:cxn>
              <a:cxn ang="0">
                <a:pos x="connsiteX3" y="connsiteY3"/>
              </a:cxn>
            </a:cxnLst>
            <a:rect l="l" t="t" r="r" b="b"/>
            <a:pathLst>
              <a:path w="4826000" h="13709254">
                <a:moveTo>
                  <a:pt x="0" y="0"/>
                </a:moveTo>
                <a:lnTo>
                  <a:pt x="4826000" y="0"/>
                </a:lnTo>
                <a:lnTo>
                  <a:pt x="4826000" y="13709254"/>
                </a:lnTo>
                <a:lnTo>
                  <a:pt x="0" y="13709254"/>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7" name="Text Placeholder 8">
            <a:extLst>
              <a:ext uri="{FF2B5EF4-FFF2-40B4-BE49-F238E27FC236}">
                <a16:creationId xmlns:a16="http://schemas.microsoft.com/office/drawing/2014/main" id="{7027C0E1-194B-4F5C-B38B-F786100E7AFE}"/>
              </a:ext>
            </a:extLst>
          </p:cNvPr>
          <p:cNvSpPr>
            <a:spLocks noGrp="1"/>
          </p:cNvSpPr>
          <p:nvPr>
            <p:ph type="body" sz="quarter" idx="23" hasCustomPrompt="1"/>
          </p:nvPr>
        </p:nvSpPr>
        <p:spPr>
          <a:xfrm>
            <a:off x="2964612" y="3412132"/>
            <a:ext cx="2864032"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9" name="Text Placeholder 10">
            <a:extLst>
              <a:ext uri="{FF2B5EF4-FFF2-40B4-BE49-F238E27FC236}">
                <a16:creationId xmlns:a16="http://schemas.microsoft.com/office/drawing/2014/main" id="{7A5019A8-1604-4841-90B0-C5AC84E32EB1}"/>
              </a:ext>
            </a:extLst>
          </p:cNvPr>
          <p:cNvSpPr>
            <a:spLocks noGrp="1"/>
          </p:cNvSpPr>
          <p:nvPr>
            <p:ph type="body" sz="quarter" idx="25" hasCustomPrompt="1"/>
          </p:nvPr>
        </p:nvSpPr>
        <p:spPr>
          <a:xfrm>
            <a:off x="9086013" y="4447248"/>
            <a:ext cx="1874088" cy="1010841"/>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1100" b="0" i="0" u="none" strike="noStrike" kern="1200" cap="none" spc="0" normalizeH="0" baseline="0" dirty="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62FB07E9-CB5A-45DC-B986-E85963137B56}"/>
              </a:ext>
            </a:extLst>
          </p:cNvPr>
          <p:cNvSpPr>
            <a:spLocks noGrp="1"/>
          </p:cNvSpPr>
          <p:nvPr>
            <p:ph type="body" sz="quarter" idx="27" hasCustomPrompt="1"/>
          </p:nvPr>
        </p:nvSpPr>
        <p:spPr>
          <a:xfrm>
            <a:off x="9328151" y="4161850"/>
            <a:ext cx="1634067" cy="391077"/>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1" name="Text Placeholder 10">
            <a:extLst>
              <a:ext uri="{FF2B5EF4-FFF2-40B4-BE49-F238E27FC236}">
                <a16:creationId xmlns:a16="http://schemas.microsoft.com/office/drawing/2014/main" id="{4D5260BD-774C-4789-B534-08B55BCC2D65}"/>
              </a:ext>
            </a:extLst>
          </p:cNvPr>
          <p:cNvSpPr>
            <a:spLocks noGrp="1"/>
          </p:cNvSpPr>
          <p:nvPr>
            <p:ph type="body" sz="quarter" idx="28" hasCustomPrompt="1"/>
          </p:nvPr>
        </p:nvSpPr>
        <p:spPr>
          <a:xfrm>
            <a:off x="6049030" y="2161745"/>
            <a:ext cx="1874088"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kern="1200" cap="none" spc="0" normalizeH="0" baseline="0" dirty="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2" name="Text Placeholder 10">
            <a:extLst>
              <a:ext uri="{FF2B5EF4-FFF2-40B4-BE49-F238E27FC236}">
                <a16:creationId xmlns:a16="http://schemas.microsoft.com/office/drawing/2014/main" id="{0BBDCE07-8121-4BB2-A151-8ED497D12FEB}"/>
              </a:ext>
            </a:extLst>
          </p:cNvPr>
          <p:cNvSpPr>
            <a:spLocks noGrp="1"/>
          </p:cNvSpPr>
          <p:nvPr>
            <p:ph type="body" sz="quarter" idx="29" hasCustomPrompt="1"/>
          </p:nvPr>
        </p:nvSpPr>
        <p:spPr>
          <a:xfrm>
            <a:off x="6049031" y="1876346"/>
            <a:ext cx="1634067"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3" name="Text Placeholder 10">
            <a:extLst>
              <a:ext uri="{FF2B5EF4-FFF2-40B4-BE49-F238E27FC236}">
                <a16:creationId xmlns:a16="http://schemas.microsoft.com/office/drawing/2014/main" id="{FE8E61FC-DDED-4AB5-ABE5-233682838926}"/>
              </a:ext>
            </a:extLst>
          </p:cNvPr>
          <p:cNvSpPr>
            <a:spLocks noGrp="1"/>
          </p:cNvSpPr>
          <p:nvPr>
            <p:ph type="body" sz="quarter" idx="30" hasCustomPrompt="1"/>
          </p:nvPr>
        </p:nvSpPr>
        <p:spPr>
          <a:xfrm>
            <a:off x="2984292" y="5233556"/>
            <a:ext cx="2440931" cy="640470"/>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Tree>
    <p:extLst>
      <p:ext uri="{BB962C8B-B14F-4D97-AF65-F5344CB8AC3E}">
        <p14:creationId xmlns:p14="http://schemas.microsoft.com/office/powerpoint/2010/main" val="3921428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 Icons, Text Boxe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kumimoji="0" lang="it-IT" sz="1000" b="0" i="0" u="none" strike="noStrike" kern="1200" cap="none" spc="0" normalizeH="0" baseline="0" smtClean="0">
                <a:ln>
                  <a:noFill/>
                </a:ln>
                <a:solidFill>
                  <a:schemeClr val="tx1"/>
                </a:solidFill>
                <a:effectLst/>
                <a:uFillTx/>
                <a:latin typeface="+mn-lt"/>
                <a:ea typeface="Roboto Bold"/>
                <a:cs typeface="Roboto Bold"/>
                <a:sym typeface="Roboto Bold"/>
              </a:defRPr>
            </a:lvl1pPr>
          </a:lstStyle>
          <a:p>
            <a:fld id="{86CB4B4D-7CA3-9044-876B-883B54F8677D}" type="slidenum">
              <a:rPr lang="de-DE" smtClean="0"/>
              <a:pPr/>
              <a:t>‹#›</a:t>
            </a:fld>
            <a:endParaRPr lang="de-DE" dirty="0"/>
          </a:p>
        </p:txBody>
      </p:sp>
      <p:sp>
        <p:nvSpPr>
          <p:cNvPr id="3" name="Circle">
            <a:extLst>
              <a:ext uri="{FF2B5EF4-FFF2-40B4-BE49-F238E27FC236}">
                <a16:creationId xmlns:a16="http://schemas.microsoft.com/office/drawing/2014/main" id="{140DCB47-5BFB-41ED-9DAC-36579892ED78}"/>
              </a:ext>
            </a:extLst>
          </p:cNvPr>
          <p:cNvSpPr/>
          <p:nvPr userDrawn="1"/>
        </p:nvSpPr>
        <p:spPr>
          <a:xfrm>
            <a:off x="7603804" y="3111500"/>
            <a:ext cx="635001" cy="635000"/>
          </a:xfrm>
          <a:prstGeom prst="ellipse">
            <a:avLst/>
          </a:prstGeom>
          <a:solidFill>
            <a:srgbClr val="2C2E3C"/>
          </a:solidFill>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 name="Shape">
            <a:extLst>
              <a:ext uri="{FF2B5EF4-FFF2-40B4-BE49-F238E27FC236}">
                <a16:creationId xmlns:a16="http://schemas.microsoft.com/office/drawing/2014/main" id="{9AB3C0FE-3DED-493E-9686-243C0F81BD6E}"/>
              </a:ext>
            </a:extLst>
          </p:cNvPr>
          <p:cNvSpPr/>
          <p:nvPr userDrawn="1"/>
        </p:nvSpPr>
        <p:spPr>
          <a:xfrm>
            <a:off x="7762554" y="5171492"/>
            <a:ext cx="317501" cy="31747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6A6E77"/>
          </a:solidFill>
          <a:ln w="12700">
            <a:miter lim="400000"/>
          </a:ln>
        </p:spPr>
        <p:txBody>
          <a:bodyPr lIns="22860" rIns="22860" anchor="ctr"/>
          <a:lstStyle/>
          <a:p>
            <a:pPr defTabSz="219451">
              <a:defRPr b="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sz="750"/>
          </a:p>
        </p:txBody>
      </p:sp>
      <p:sp>
        <p:nvSpPr>
          <p:cNvPr id="9" name="Shape">
            <a:extLst>
              <a:ext uri="{FF2B5EF4-FFF2-40B4-BE49-F238E27FC236}">
                <a16:creationId xmlns:a16="http://schemas.microsoft.com/office/drawing/2014/main" id="{64654CD4-1903-4776-8E8C-67AC564660C6}"/>
              </a:ext>
            </a:extLst>
          </p:cNvPr>
          <p:cNvSpPr/>
          <p:nvPr userDrawn="1"/>
        </p:nvSpPr>
        <p:spPr>
          <a:xfrm>
            <a:off x="7762554" y="1387162"/>
            <a:ext cx="317501" cy="288627"/>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6A6E77"/>
          </a:solidFill>
          <a:ln w="12700">
            <a:miter lim="400000"/>
          </a:ln>
        </p:spPr>
        <p:txBody>
          <a:bodyPr lIns="22860" rIns="22860" anchor="ctr"/>
          <a:lstStyle/>
          <a:p>
            <a:pPr defTabSz="219451">
              <a:defRPr b="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sz="750"/>
          </a:p>
        </p:txBody>
      </p:sp>
      <p:sp>
        <p:nvSpPr>
          <p:cNvPr id="10" name="Shape">
            <a:extLst>
              <a:ext uri="{FF2B5EF4-FFF2-40B4-BE49-F238E27FC236}">
                <a16:creationId xmlns:a16="http://schemas.microsoft.com/office/drawing/2014/main" id="{5B4CE19C-FAAB-4B5D-BD4A-33E307EBCF32}"/>
              </a:ext>
            </a:extLst>
          </p:cNvPr>
          <p:cNvSpPr/>
          <p:nvPr userDrawn="1"/>
        </p:nvSpPr>
        <p:spPr>
          <a:xfrm>
            <a:off x="7762554" y="3270262"/>
            <a:ext cx="317501" cy="31747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F7F9FF"/>
          </a:solidFill>
          <a:ln w="12700">
            <a:miter lim="400000"/>
          </a:ln>
        </p:spPr>
        <p:txBody>
          <a:bodyPr lIns="22860" rIns="22860" anchor="ctr"/>
          <a:lstStyle/>
          <a:p>
            <a:pPr defTabSz="219451">
              <a:defRPr b="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sz="750"/>
          </a:p>
        </p:txBody>
      </p:sp>
      <p:sp>
        <p:nvSpPr>
          <p:cNvPr id="16" name="Circle">
            <a:extLst>
              <a:ext uri="{FF2B5EF4-FFF2-40B4-BE49-F238E27FC236}">
                <a16:creationId xmlns:a16="http://schemas.microsoft.com/office/drawing/2014/main" id="{4734870C-2045-44CF-899D-8DB9A3F47551}"/>
              </a:ext>
            </a:extLst>
          </p:cNvPr>
          <p:cNvSpPr/>
          <p:nvPr userDrawn="1"/>
        </p:nvSpPr>
        <p:spPr>
          <a:xfrm>
            <a:off x="7603804" y="1213975"/>
            <a:ext cx="635001" cy="635001"/>
          </a:xfrm>
          <a:prstGeom prst="ellips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7" name="Circle">
            <a:extLst>
              <a:ext uri="{FF2B5EF4-FFF2-40B4-BE49-F238E27FC236}">
                <a16:creationId xmlns:a16="http://schemas.microsoft.com/office/drawing/2014/main" id="{38CC9D47-8B0B-4563-86F8-2276151936A2}"/>
              </a:ext>
            </a:extLst>
          </p:cNvPr>
          <p:cNvSpPr/>
          <p:nvPr userDrawn="1"/>
        </p:nvSpPr>
        <p:spPr>
          <a:xfrm>
            <a:off x="7603804" y="5012731"/>
            <a:ext cx="635001" cy="635001"/>
          </a:xfrm>
          <a:prstGeom prst="ellips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8" name="Line">
            <a:extLst>
              <a:ext uri="{FF2B5EF4-FFF2-40B4-BE49-F238E27FC236}">
                <a16:creationId xmlns:a16="http://schemas.microsoft.com/office/drawing/2014/main" id="{47AB4660-13B2-499C-81D7-D2A6B7934916}"/>
              </a:ext>
            </a:extLst>
          </p:cNvPr>
          <p:cNvSpPr/>
          <p:nvPr userDrawn="1"/>
        </p:nvSpPr>
        <p:spPr>
          <a:xfrm>
            <a:off x="7927655" y="1855324"/>
            <a:ext cx="1" cy="1249826"/>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9" name="Line">
            <a:extLst>
              <a:ext uri="{FF2B5EF4-FFF2-40B4-BE49-F238E27FC236}">
                <a16:creationId xmlns:a16="http://schemas.microsoft.com/office/drawing/2014/main" id="{9B4AA9A8-1876-4591-906E-CF5EA47ED9CB}"/>
              </a:ext>
            </a:extLst>
          </p:cNvPr>
          <p:cNvSpPr/>
          <p:nvPr userDrawn="1"/>
        </p:nvSpPr>
        <p:spPr>
          <a:xfrm>
            <a:off x="7934003" y="3756554"/>
            <a:ext cx="1" cy="1249826"/>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 name="Picture Placeholder 23">
            <a:extLst>
              <a:ext uri="{FF2B5EF4-FFF2-40B4-BE49-F238E27FC236}">
                <a16:creationId xmlns:a16="http://schemas.microsoft.com/office/drawing/2014/main" id="{1BCEC460-7758-4680-AD82-386C41A8AA68}"/>
              </a:ext>
            </a:extLst>
          </p:cNvPr>
          <p:cNvSpPr>
            <a:spLocks noGrp="1"/>
          </p:cNvSpPr>
          <p:nvPr>
            <p:ph type="pic" sz="quarter" idx="20" hasCustomPrompt="1"/>
          </p:nvPr>
        </p:nvSpPr>
        <p:spPr>
          <a:xfrm>
            <a:off x="0" y="-1"/>
            <a:ext cx="2286000" cy="2286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3" name="Picture Placeholder 22">
            <a:extLst>
              <a:ext uri="{FF2B5EF4-FFF2-40B4-BE49-F238E27FC236}">
                <a16:creationId xmlns:a16="http://schemas.microsoft.com/office/drawing/2014/main" id="{A1718E8E-934A-4012-A7CC-1EB749315FD8}"/>
              </a:ext>
            </a:extLst>
          </p:cNvPr>
          <p:cNvSpPr>
            <a:spLocks noGrp="1"/>
          </p:cNvSpPr>
          <p:nvPr>
            <p:ph type="pic" sz="quarter" idx="21" hasCustomPrompt="1"/>
          </p:nvPr>
        </p:nvSpPr>
        <p:spPr>
          <a:xfrm>
            <a:off x="0" y="2286000"/>
            <a:ext cx="2286000" cy="2286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5" name="Picture Placeholder 24">
            <a:extLst>
              <a:ext uri="{FF2B5EF4-FFF2-40B4-BE49-F238E27FC236}">
                <a16:creationId xmlns:a16="http://schemas.microsoft.com/office/drawing/2014/main" id="{C3FFC163-3A0A-4517-BB88-5D040390D994}"/>
              </a:ext>
            </a:extLst>
          </p:cNvPr>
          <p:cNvSpPr>
            <a:spLocks noGrp="1"/>
          </p:cNvSpPr>
          <p:nvPr>
            <p:ph type="pic" sz="quarter" idx="22" hasCustomPrompt="1"/>
          </p:nvPr>
        </p:nvSpPr>
        <p:spPr>
          <a:xfrm>
            <a:off x="0" y="4572000"/>
            <a:ext cx="2286000" cy="2286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6" name="Text Placeholder 8">
            <a:extLst>
              <a:ext uri="{FF2B5EF4-FFF2-40B4-BE49-F238E27FC236}">
                <a16:creationId xmlns:a16="http://schemas.microsoft.com/office/drawing/2014/main" id="{16FCDAFD-10D7-4566-A5A6-E6E0D63B9B38}"/>
              </a:ext>
            </a:extLst>
          </p:cNvPr>
          <p:cNvSpPr>
            <a:spLocks noGrp="1"/>
          </p:cNvSpPr>
          <p:nvPr>
            <p:ph type="body" sz="quarter" idx="23" hasCustomPrompt="1"/>
          </p:nvPr>
        </p:nvSpPr>
        <p:spPr>
          <a:xfrm>
            <a:off x="3488930" y="1118724"/>
            <a:ext cx="2864032"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7" name="Text Placeholder 10">
            <a:extLst>
              <a:ext uri="{FF2B5EF4-FFF2-40B4-BE49-F238E27FC236}">
                <a16:creationId xmlns:a16="http://schemas.microsoft.com/office/drawing/2014/main" id="{69078227-1C16-45F0-9CAC-76BFB4CFDB52}"/>
              </a:ext>
            </a:extLst>
          </p:cNvPr>
          <p:cNvSpPr>
            <a:spLocks noGrp="1"/>
          </p:cNvSpPr>
          <p:nvPr>
            <p:ph type="body" sz="quarter" idx="24" hasCustomPrompt="1"/>
          </p:nvPr>
        </p:nvSpPr>
        <p:spPr>
          <a:xfrm>
            <a:off x="3428054" y="3028462"/>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8" name="Text Placeholder 10">
            <a:extLst>
              <a:ext uri="{FF2B5EF4-FFF2-40B4-BE49-F238E27FC236}">
                <a16:creationId xmlns:a16="http://schemas.microsoft.com/office/drawing/2014/main" id="{B95989BC-156B-43C9-86ED-674D9A6BF0ED}"/>
              </a:ext>
            </a:extLst>
          </p:cNvPr>
          <p:cNvSpPr>
            <a:spLocks noGrp="1"/>
          </p:cNvSpPr>
          <p:nvPr>
            <p:ph type="body" sz="quarter" idx="25" hasCustomPrompt="1"/>
          </p:nvPr>
        </p:nvSpPr>
        <p:spPr>
          <a:xfrm>
            <a:off x="8545057" y="5208911"/>
            <a:ext cx="2573343"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9" name="Text Placeholder 10">
            <a:extLst>
              <a:ext uri="{FF2B5EF4-FFF2-40B4-BE49-F238E27FC236}">
                <a16:creationId xmlns:a16="http://schemas.microsoft.com/office/drawing/2014/main" id="{7CEC59F2-8CCF-4DBD-8D3A-B5305BB1EB4B}"/>
              </a:ext>
            </a:extLst>
          </p:cNvPr>
          <p:cNvSpPr>
            <a:spLocks noGrp="1"/>
          </p:cNvSpPr>
          <p:nvPr>
            <p:ph type="body" sz="quarter" idx="27" hasCustomPrompt="1"/>
          </p:nvPr>
        </p:nvSpPr>
        <p:spPr>
          <a:xfrm>
            <a:off x="8538707" y="4920975"/>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30" name="Text Placeholder 10">
            <a:extLst>
              <a:ext uri="{FF2B5EF4-FFF2-40B4-BE49-F238E27FC236}">
                <a16:creationId xmlns:a16="http://schemas.microsoft.com/office/drawing/2014/main" id="{B321DBCB-1B7F-485E-95EC-D112613D68A5}"/>
              </a:ext>
            </a:extLst>
          </p:cNvPr>
          <p:cNvSpPr>
            <a:spLocks noGrp="1"/>
          </p:cNvSpPr>
          <p:nvPr>
            <p:ph type="body" sz="quarter" idx="28" hasCustomPrompt="1"/>
          </p:nvPr>
        </p:nvSpPr>
        <p:spPr>
          <a:xfrm>
            <a:off x="8545057" y="3306671"/>
            <a:ext cx="2573343"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31" name="Text Placeholder 10">
            <a:extLst>
              <a:ext uri="{FF2B5EF4-FFF2-40B4-BE49-F238E27FC236}">
                <a16:creationId xmlns:a16="http://schemas.microsoft.com/office/drawing/2014/main" id="{175EBE56-3952-4B32-BB3E-80DAB8C17F76}"/>
              </a:ext>
            </a:extLst>
          </p:cNvPr>
          <p:cNvSpPr>
            <a:spLocks noGrp="1"/>
          </p:cNvSpPr>
          <p:nvPr>
            <p:ph type="body" sz="quarter" idx="29" hasCustomPrompt="1"/>
          </p:nvPr>
        </p:nvSpPr>
        <p:spPr>
          <a:xfrm>
            <a:off x="8538707" y="3018735"/>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32" name="Text Placeholder 10">
            <a:extLst>
              <a:ext uri="{FF2B5EF4-FFF2-40B4-BE49-F238E27FC236}">
                <a16:creationId xmlns:a16="http://schemas.microsoft.com/office/drawing/2014/main" id="{51BC3FC2-3A31-4D40-B5F6-7C2C8D6A6F73}"/>
              </a:ext>
            </a:extLst>
          </p:cNvPr>
          <p:cNvSpPr>
            <a:spLocks noGrp="1"/>
          </p:cNvSpPr>
          <p:nvPr>
            <p:ph type="body" sz="quarter" idx="30" hasCustomPrompt="1"/>
          </p:nvPr>
        </p:nvSpPr>
        <p:spPr>
          <a:xfrm>
            <a:off x="8545057" y="1404432"/>
            <a:ext cx="2573343"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33" name="Text Placeholder 10">
            <a:extLst>
              <a:ext uri="{FF2B5EF4-FFF2-40B4-BE49-F238E27FC236}">
                <a16:creationId xmlns:a16="http://schemas.microsoft.com/office/drawing/2014/main" id="{C0EAF1DF-2C03-40F5-9A97-CE347FD68EF6}"/>
              </a:ext>
            </a:extLst>
          </p:cNvPr>
          <p:cNvSpPr>
            <a:spLocks noGrp="1"/>
          </p:cNvSpPr>
          <p:nvPr>
            <p:ph type="body" sz="quarter" idx="31" hasCustomPrompt="1"/>
          </p:nvPr>
        </p:nvSpPr>
        <p:spPr>
          <a:xfrm>
            <a:off x="8538707" y="1116496"/>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Tree>
    <p:extLst>
      <p:ext uri="{BB962C8B-B14F-4D97-AF65-F5344CB8AC3E}">
        <p14:creationId xmlns:p14="http://schemas.microsoft.com/office/powerpoint/2010/main" val="737115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boxes, Lin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kumimoji="0" lang="it-IT" sz="1000" b="0" i="0" u="none" strike="noStrike" kern="1200" cap="none" spc="0" normalizeH="0" baseline="0" smtClean="0">
                <a:ln>
                  <a:noFill/>
                </a:ln>
                <a:solidFill>
                  <a:schemeClr val="tx1"/>
                </a:solidFill>
                <a:effectLst/>
                <a:uFillTx/>
                <a:latin typeface="+mn-lt"/>
                <a:ea typeface="Roboto Bold"/>
                <a:cs typeface="Roboto Bold"/>
                <a:sym typeface="Roboto Bold"/>
              </a:defRPr>
            </a:lvl1pPr>
          </a:lstStyle>
          <a:p>
            <a:fld id="{86CB4B4D-7CA3-9044-876B-883B54F8677D}" type="slidenum">
              <a:rPr lang="de-DE" smtClean="0"/>
              <a:pPr/>
              <a:t>‹#›</a:t>
            </a:fld>
            <a:endParaRPr lang="de-DE" dirty="0"/>
          </a:p>
        </p:txBody>
      </p:sp>
      <p:sp>
        <p:nvSpPr>
          <p:cNvPr id="8" name="Line">
            <a:extLst>
              <a:ext uri="{FF2B5EF4-FFF2-40B4-BE49-F238E27FC236}">
                <a16:creationId xmlns:a16="http://schemas.microsoft.com/office/drawing/2014/main" id="{D36B9BB1-0088-419D-9562-11C8454981C8}"/>
              </a:ext>
            </a:extLst>
          </p:cNvPr>
          <p:cNvSpPr/>
          <p:nvPr userDrawn="1"/>
        </p:nvSpPr>
        <p:spPr>
          <a:xfrm>
            <a:off x="1270463" y="4044310"/>
            <a:ext cx="10921538" cy="1"/>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9" name="Text Placeholder 8">
            <a:extLst>
              <a:ext uri="{FF2B5EF4-FFF2-40B4-BE49-F238E27FC236}">
                <a16:creationId xmlns:a16="http://schemas.microsoft.com/office/drawing/2014/main" id="{F251B7FE-4D21-4315-B07F-0CD2041F1865}"/>
              </a:ext>
            </a:extLst>
          </p:cNvPr>
          <p:cNvSpPr>
            <a:spLocks noGrp="1"/>
          </p:cNvSpPr>
          <p:nvPr>
            <p:ph type="body" sz="quarter" idx="23" hasCustomPrompt="1"/>
          </p:nvPr>
        </p:nvSpPr>
        <p:spPr>
          <a:xfrm>
            <a:off x="1212358" y="4362890"/>
            <a:ext cx="2793113"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0" name="Text Placeholder 10">
            <a:extLst>
              <a:ext uri="{FF2B5EF4-FFF2-40B4-BE49-F238E27FC236}">
                <a16:creationId xmlns:a16="http://schemas.microsoft.com/office/drawing/2014/main" id="{867B8527-E30D-45B8-8977-42623176A3DB}"/>
              </a:ext>
            </a:extLst>
          </p:cNvPr>
          <p:cNvSpPr>
            <a:spLocks noGrp="1"/>
          </p:cNvSpPr>
          <p:nvPr>
            <p:ph type="body" sz="quarter" idx="24" hasCustomPrompt="1"/>
          </p:nvPr>
        </p:nvSpPr>
        <p:spPr>
          <a:xfrm>
            <a:off x="1218706" y="1117642"/>
            <a:ext cx="3512320"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1" name="Text Placeholder 10">
            <a:extLst>
              <a:ext uri="{FF2B5EF4-FFF2-40B4-BE49-F238E27FC236}">
                <a16:creationId xmlns:a16="http://schemas.microsoft.com/office/drawing/2014/main" id="{CE613415-673D-4103-ACEF-AD2C475DB528}"/>
              </a:ext>
            </a:extLst>
          </p:cNvPr>
          <p:cNvSpPr>
            <a:spLocks noGrp="1"/>
          </p:cNvSpPr>
          <p:nvPr>
            <p:ph type="body" sz="quarter" idx="25" hasCustomPrompt="1"/>
          </p:nvPr>
        </p:nvSpPr>
        <p:spPr>
          <a:xfrm>
            <a:off x="8552926" y="3210957"/>
            <a:ext cx="2573343" cy="705058"/>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2" name="Text Placeholder 10">
            <a:extLst>
              <a:ext uri="{FF2B5EF4-FFF2-40B4-BE49-F238E27FC236}">
                <a16:creationId xmlns:a16="http://schemas.microsoft.com/office/drawing/2014/main" id="{C088AA2D-D23A-4754-8BCD-D20A25FA7DDF}"/>
              </a:ext>
            </a:extLst>
          </p:cNvPr>
          <p:cNvSpPr>
            <a:spLocks noGrp="1"/>
          </p:cNvSpPr>
          <p:nvPr>
            <p:ph type="body" sz="quarter" idx="27" hasCustomPrompt="1"/>
          </p:nvPr>
        </p:nvSpPr>
        <p:spPr>
          <a:xfrm>
            <a:off x="8546576" y="2923022"/>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3" name="Text Placeholder 10">
            <a:extLst>
              <a:ext uri="{FF2B5EF4-FFF2-40B4-BE49-F238E27FC236}">
                <a16:creationId xmlns:a16="http://schemas.microsoft.com/office/drawing/2014/main" id="{D140683C-6CC8-4A3C-81D3-008B92B5FFBA}"/>
              </a:ext>
            </a:extLst>
          </p:cNvPr>
          <p:cNvSpPr>
            <a:spLocks noGrp="1"/>
          </p:cNvSpPr>
          <p:nvPr>
            <p:ph type="body" sz="quarter" idx="28" hasCustomPrompt="1"/>
          </p:nvPr>
        </p:nvSpPr>
        <p:spPr>
          <a:xfrm>
            <a:off x="4885817" y="3208040"/>
            <a:ext cx="2573343" cy="705058"/>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5" name="Text Placeholder 10">
            <a:extLst>
              <a:ext uri="{FF2B5EF4-FFF2-40B4-BE49-F238E27FC236}">
                <a16:creationId xmlns:a16="http://schemas.microsoft.com/office/drawing/2014/main" id="{02482C18-1768-444D-8B8A-175390072CDC}"/>
              </a:ext>
            </a:extLst>
          </p:cNvPr>
          <p:cNvSpPr>
            <a:spLocks noGrp="1"/>
          </p:cNvSpPr>
          <p:nvPr>
            <p:ph type="body" sz="quarter" idx="29" hasCustomPrompt="1"/>
          </p:nvPr>
        </p:nvSpPr>
        <p:spPr>
          <a:xfrm>
            <a:off x="4879466" y="2920105"/>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6" name="Text Placeholder 10">
            <a:extLst>
              <a:ext uri="{FF2B5EF4-FFF2-40B4-BE49-F238E27FC236}">
                <a16:creationId xmlns:a16="http://schemas.microsoft.com/office/drawing/2014/main" id="{599084A9-C067-4123-87A2-8B3858CCDE90}"/>
              </a:ext>
            </a:extLst>
          </p:cNvPr>
          <p:cNvSpPr>
            <a:spLocks noGrp="1"/>
          </p:cNvSpPr>
          <p:nvPr>
            <p:ph type="body" sz="quarter" idx="30" hasCustomPrompt="1"/>
          </p:nvPr>
        </p:nvSpPr>
        <p:spPr>
          <a:xfrm>
            <a:off x="1218708" y="3205124"/>
            <a:ext cx="2573343" cy="705058"/>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7" name="Text Placeholder 10">
            <a:extLst>
              <a:ext uri="{FF2B5EF4-FFF2-40B4-BE49-F238E27FC236}">
                <a16:creationId xmlns:a16="http://schemas.microsoft.com/office/drawing/2014/main" id="{66F27851-13CC-4069-A596-555120E32EB8}"/>
              </a:ext>
            </a:extLst>
          </p:cNvPr>
          <p:cNvSpPr>
            <a:spLocks noGrp="1"/>
          </p:cNvSpPr>
          <p:nvPr>
            <p:ph type="body" sz="quarter" idx="31" hasCustomPrompt="1"/>
          </p:nvPr>
        </p:nvSpPr>
        <p:spPr>
          <a:xfrm>
            <a:off x="1212358" y="2917189"/>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Tree>
    <p:extLst>
      <p:ext uri="{BB962C8B-B14F-4D97-AF65-F5344CB8AC3E}">
        <p14:creationId xmlns:p14="http://schemas.microsoft.com/office/powerpoint/2010/main" val="2982400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Boxes in column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kumimoji="0" lang="it-IT" sz="1000" b="0" i="0" u="none" strike="noStrike" kern="1200" cap="none" spc="0" normalizeH="0" baseline="0" smtClean="0">
                <a:ln>
                  <a:noFill/>
                </a:ln>
                <a:solidFill>
                  <a:schemeClr val="tx1"/>
                </a:solidFill>
                <a:effectLst/>
                <a:uFillTx/>
                <a:latin typeface="+mn-lt"/>
                <a:ea typeface="Roboto Bold"/>
                <a:cs typeface="Roboto Bold"/>
                <a:sym typeface="Roboto Bold"/>
              </a:defRPr>
            </a:lvl1pPr>
          </a:lstStyle>
          <a:p>
            <a:fld id="{86CB4B4D-7CA3-9044-876B-883B54F8677D}" type="slidenum">
              <a:rPr lang="de-DE" smtClean="0"/>
              <a:pPr/>
              <a:t>‹#›</a:t>
            </a:fld>
            <a:endParaRPr lang="de-DE" dirty="0"/>
          </a:p>
        </p:txBody>
      </p:sp>
      <p:sp>
        <p:nvSpPr>
          <p:cNvPr id="7" name="Circle">
            <a:extLst>
              <a:ext uri="{FF2B5EF4-FFF2-40B4-BE49-F238E27FC236}">
                <a16:creationId xmlns:a16="http://schemas.microsoft.com/office/drawing/2014/main" id="{52E6B152-2926-4974-9652-250381F15467}"/>
              </a:ext>
            </a:extLst>
          </p:cNvPr>
          <p:cNvSpPr/>
          <p:nvPr/>
        </p:nvSpPr>
        <p:spPr>
          <a:xfrm>
            <a:off x="5873750" y="3622114"/>
            <a:ext cx="444501" cy="444501"/>
          </a:xfrm>
          <a:prstGeom prst="ellipse">
            <a:avLst/>
          </a:prstGeom>
          <a:solidFill>
            <a:srgbClr val="2C2E3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latin typeface="+mj-lt"/>
            </a:endParaRPr>
          </a:p>
        </p:txBody>
      </p:sp>
      <p:sp>
        <p:nvSpPr>
          <p:cNvPr id="10" name="Circle">
            <a:extLst>
              <a:ext uri="{FF2B5EF4-FFF2-40B4-BE49-F238E27FC236}">
                <a16:creationId xmlns:a16="http://schemas.microsoft.com/office/drawing/2014/main" id="{4CC63B96-7E14-4610-9E4E-F84F12690B89}"/>
              </a:ext>
            </a:extLst>
          </p:cNvPr>
          <p:cNvSpPr/>
          <p:nvPr/>
        </p:nvSpPr>
        <p:spPr>
          <a:xfrm>
            <a:off x="9531686" y="3622114"/>
            <a:ext cx="444501" cy="444501"/>
          </a:xfrm>
          <a:prstGeom prst="ellipse">
            <a:avLst/>
          </a:prstGeom>
          <a:solidFill>
            <a:srgbClr val="2C2E3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latin typeface="+mj-lt"/>
            </a:endParaRPr>
          </a:p>
        </p:txBody>
      </p:sp>
      <p:sp>
        <p:nvSpPr>
          <p:cNvPr id="13" name="Circle">
            <a:extLst>
              <a:ext uri="{FF2B5EF4-FFF2-40B4-BE49-F238E27FC236}">
                <a16:creationId xmlns:a16="http://schemas.microsoft.com/office/drawing/2014/main" id="{EFA8B1FC-992F-4DC8-81A8-B185318BE2C5}"/>
              </a:ext>
            </a:extLst>
          </p:cNvPr>
          <p:cNvSpPr/>
          <p:nvPr/>
        </p:nvSpPr>
        <p:spPr>
          <a:xfrm>
            <a:off x="2215817" y="3622114"/>
            <a:ext cx="444501" cy="444501"/>
          </a:xfrm>
          <a:prstGeom prst="ellipse">
            <a:avLst/>
          </a:prstGeom>
          <a:solidFill>
            <a:srgbClr val="2C2E3C"/>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latin typeface="+mj-lt"/>
            </a:endParaRPr>
          </a:p>
        </p:txBody>
      </p:sp>
      <p:sp>
        <p:nvSpPr>
          <p:cNvPr id="17" name="Text Placeholder 10">
            <a:extLst>
              <a:ext uri="{FF2B5EF4-FFF2-40B4-BE49-F238E27FC236}">
                <a16:creationId xmlns:a16="http://schemas.microsoft.com/office/drawing/2014/main" id="{77997D4E-8542-4E20-BB4D-F9387708D7CC}"/>
              </a:ext>
            </a:extLst>
          </p:cNvPr>
          <p:cNvSpPr>
            <a:spLocks noGrp="1"/>
          </p:cNvSpPr>
          <p:nvPr>
            <p:ph type="body" sz="quarter" idx="22" hasCustomPrompt="1"/>
          </p:nvPr>
        </p:nvSpPr>
        <p:spPr>
          <a:xfrm>
            <a:off x="3232150" y="1690224"/>
            <a:ext cx="5727700" cy="1027664"/>
          </a:xfrm>
          <a:prstGeom prst="rect">
            <a:avLst/>
          </a:prstGeom>
        </p:spPr>
        <p:txBody>
          <a:bodyPr/>
          <a:lstStyle>
            <a:lvl1pPr marL="0" marR="0" indent="0" algn="ctr"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8" name="Text Placeholder 10">
            <a:extLst>
              <a:ext uri="{FF2B5EF4-FFF2-40B4-BE49-F238E27FC236}">
                <a16:creationId xmlns:a16="http://schemas.microsoft.com/office/drawing/2014/main" id="{4C28C6F0-FB39-4A7C-8704-A0F536934C4B}"/>
              </a:ext>
            </a:extLst>
          </p:cNvPr>
          <p:cNvSpPr>
            <a:spLocks noGrp="1"/>
          </p:cNvSpPr>
          <p:nvPr>
            <p:ph type="body" sz="quarter" idx="23" hasCustomPrompt="1"/>
          </p:nvPr>
        </p:nvSpPr>
        <p:spPr>
          <a:xfrm>
            <a:off x="8528157" y="4633482"/>
            <a:ext cx="2473521"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9" name="Text Placeholder 10">
            <a:extLst>
              <a:ext uri="{FF2B5EF4-FFF2-40B4-BE49-F238E27FC236}">
                <a16:creationId xmlns:a16="http://schemas.microsoft.com/office/drawing/2014/main" id="{C7C3526B-3CB2-4D70-8BC3-8EADFBF41545}"/>
              </a:ext>
            </a:extLst>
          </p:cNvPr>
          <p:cNvSpPr>
            <a:spLocks noGrp="1"/>
          </p:cNvSpPr>
          <p:nvPr>
            <p:ph type="body" sz="quarter" idx="27" hasCustomPrompt="1"/>
          </p:nvPr>
        </p:nvSpPr>
        <p:spPr>
          <a:xfrm>
            <a:off x="8782662" y="4349021"/>
            <a:ext cx="1964511"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0" name="Text Placeholder 10">
            <a:extLst>
              <a:ext uri="{FF2B5EF4-FFF2-40B4-BE49-F238E27FC236}">
                <a16:creationId xmlns:a16="http://schemas.microsoft.com/office/drawing/2014/main" id="{39B97179-F24F-487E-91A3-6CB6B06A9E95}"/>
              </a:ext>
            </a:extLst>
          </p:cNvPr>
          <p:cNvSpPr>
            <a:spLocks noGrp="1"/>
          </p:cNvSpPr>
          <p:nvPr>
            <p:ph type="body" sz="quarter" idx="28" hasCustomPrompt="1"/>
          </p:nvPr>
        </p:nvSpPr>
        <p:spPr>
          <a:xfrm>
            <a:off x="4854216" y="4633482"/>
            <a:ext cx="2473521"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1" name="Text Placeholder 10">
            <a:extLst>
              <a:ext uri="{FF2B5EF4-FFF2-40B4-BE49-F238E27FC236}">
                <a16:creationId xmlns:a16="http://schemas.microsoft.com/office/drawing/2014/main" id="{B3B9055A-99C3-4FDC-AD7C-9B377E98B9FD}"/>
              </a:ext>
            </a:extLst>
          </p:cNvPr>
          <p:cNvSpPr>
            <a:spLocks noGrp="1"/>
          </p:cNvSpPr>
          <p:nvPr>
            <p:ph type="body" sz="quarter" idx="29" hasCustomPrompt="1"/>
          </p:nvPr>
        </p:nvSpPr>
        <p:spPr>
          <a:xfrm>
            <a:off x="5108721" y="4349021"/>
            <a:ext cx="1964511"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2" name="Text Placeholder 10">
            <a:extLst>
              <a:ext uri="{FF2B5EF4-FFF2-40B4-BE49-F238E27FC236}">
                <a16:creationId xmlns:a16="http://schemas.microsoft.com/office/drawing/2014/main" id="{4C658EDE-B52D-4BC1-93D0-228F59B2F980}"/>
              </a:ext>
            </a:extLst>
          </p:cNvPr>
          <p:cNvSpPr>
            <a:spLocks noGrp="1"/>
          </p:cNvSpPr>
          <p:nvPr>
            <p:ph type="body" sz="quarter" idx="30" hasCustomPrompt="1"/>
          </p:nvPr>
        </p:nvSpPr>
        <p:spPr>
          <a:xfrm>
            <a:off x="1180275" y="4633482"/>
            <a:ext cx="2473521"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3" name="Text Placeholder 10">
            <a:extLst>
              <a:ext uri="{FF2B5EF4-FFF2-40B4-BE49-F238E27FC236}">
                <a16:creationId xmlns:a16="http://schemas.microsoft.com/office/drawing/2014/main" id="{1AC2BE91-69E3-493F-BBB9-ACE281A93D6D}"/>
              </a:ext>
            </a:extLst>
          </p:cNvPr>
          <p:cNvSpPr>
            <a:spLocks noGrp="1"/>
          </p:cNvSpPr>
          <p:nvPr>
            <p:ph type="body" sz="quarter" idx="31" hasCustomPrompt="1"/>
          </p:nvPr>
        </p:nvSpPr>
        <p:spPr>
          <a:xfrm>
            <a:off x="1434780" y="4349021"/>
            <a:ext cx="1964511"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Tree>
    <p:extLst>
      <p:ext uri="{BB962C8B-B14F-4D97-AF65-F5344CB8AC3E}">
        <p14:creationId xmlns:p14="http://schemas.microsoft.com/office/powerpoint/2010/main" val="22581764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o title, Image, Number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kumimoji="0" lang="it-IT" sz="1000" b="0" i="0" u="none" strike="noStrike" kern="1200" cap="none" spc="0" normalizeH="0" baseline="0" smtClean="0">
                <a:ln>
                  <a:noFill/>
                </a:ln>
                <a:solidFill>
                  <a:schemeClr val="tx1"/>
                </a:solidFill>
                <a:effectLst/>
                <a:uFillTx/>
                <a:latin typeface="+mn-lt"/>
                <a:ea typeface="Roboto Bold"/>
                <a:cs typeface="Roboto Bold"/>
                <a:sym typeface="Roboto Bold"/>
              </a:defRPr>
            </a:lvl1pPr>
          </a:lstStyle>
          <a:p>
            <a:fld id="{86CB4B4D-7CA3-9044-876B-883B54F8677D}" type="slidenum">
              <a:rPr lang="de-DE" smtClean="0"/>
              <a:pPr/>
              <a:t>‹#›</a:t>
            </a:fld>
            <a:endParaRPr lang="de-DE" dirty="0"/>
          </a:p>
        </p:txBody>
      </p:sp>
      <p:sp>
        <p:nvSpPr>
          <p:cNvPr id="9" name="Picture Placeholder 8">
            <a:extLst>
              <a:ext uri="{FF2B5EF4-FFF2-40B4-BE49-F238E27FC236}">
                <a16:creationId xmlns:a16="http://schemas.microsoft.com/office/drawing/2014/main" id="{69150B54-1507-42D3-9CD4-55090464C6B6}"/>
              </a:ext>
            </a:extLst>
          </p:cNvPr>
          <p:cNvSpPr>
            <a:spLocks noGrp="1"/>
          </p:cNvSpPr>
          <p:nvPr>
            <p:ph type="pic" sz="quarter" idx="20" hasCustomPrompt="1"/>
          </p:nvPr>
        </p:nvSpPr>
        <p:spPr>
          <a:xfrm>
            <a:off x="7349531" y="1144124"/>
            <a:ext cx="4842471" cy="5713876"/>
          </a:xfrm>
          <a:custGeom>
            <a:avLst/>
            <a:gdLst>
              <a:gd name="connsiteX0" fmla="*/ 0 w 9684941"/>
              <a:gd name="connsiteY0" fmla="*/ 0 h 11427752"/>
              <a:gd name="connsiteX1" fmla="*/ 9684941 w 9684941"/>
              <a:gd name="connsiteY1" fmla="*/ 0 h 11427752"/>
              <a:gd name="connsiteX2" fmla="*/ 9684941 w 9684941"/>
              <a:gd name="connsiteY2" fmla="*/ 11427752 h 11427752"/>
              <a:gd name="connsiteX3" fmla="*/ 0 w 9684941"/>
              <a:gd name="connsiteY3" fmla="*/ 11427752 h 11427752"/>
            </a:gdLst>
            <a:ahLst/>
            <a:cxnLst>
              <a:cxn ang="0">
                <a:pos x="connsiteX0" y="connsiteY0"/>
              </a:cxn>
              <a:cxn ang="0">
                <a:pos x="connsiteX1" y="connsiteY1"/>
              </a:cxn>
              <a:cxn ang="0">
                <a:pos x="connsiteX2" y="connsiteY2"/>
              </a:cxn>
              <a:cxn ang="0">
                <a:pos x="connsiteX3" y="connsiteY3"/>
              </a:cxn>
            </a:cxnLst>
            <a:rect l="l" t="t" r="r" b="b"/>
            <a:pathLst>
              <a:path w="9684941" h="11427752">
                <a:moveTo>
                  <a:pt x="0" y="0"/>
                </a:moveTo>
                <a:lnTo>
                  <a:pt x="9684941" y="0"/>
                </a:lnTo>
                <a:lnTo>
                  <a:pt x="9684941" y="11427752"/>
                </a:lnTo>
                <a:lnTo>
                  <a:pt x="0" y="11427752"/>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0" name="Text Placeholder 8">
            <a:extLst>
              <a:ext uri="{FF2B5EF4-FFF2-40B4-BE49-F238E27FC236}">
                <a16:creationId xmlns:a16="http://schemas.microsoft.com/office/drawing/2014/main" id="{A915AC04-25A6-4F7D-AEBE-B643745EDD5E}"/>
              </a:ext>
            </a:extLst>
          </p:cNvPr>
          <p:cNvSpPr>
            <a:spLocks noGrp="1"/>
          </p:cNvSpPr>
          <p:nvPr>
            <p:ph type="body" sz="quarter" idx="21" hasCustomPrompt="1"/>
          </p:nvPr>
        </p:nvSpPr>
        <p:spPr>
          <a:xfrm>
            <a:off x="1224854" y="4818853"/>
            <a:ext cx="2176630" cy="598555"/>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00,000</a:t>
            </a:r>
            <a:endParaRPr lang="en-US"/>
          </a:p>
        </p:txBody>
      </p:sp>
      <p:sp>
        <p:nvSpPr>
          <p:cNvPr id="11" name="Text Placeholder 10">
            <a:extLst>
              <a:ext uri="{FF2B5EF4-FFF2-40B4-BE49-F238E27FC236}">
                <a16:creationId xmlns:a16="http://schemas.microsoft.com/office/drawing/2014/main" id="{CC59D741-A06B-451A-BC04-3928D14E79D2}"/>
              </a:ext>
            </a:extLst>
          </p:cNvPr>
          <p:cNvSpPr>
            <a:spLocks noGrp="1"/>
          </p:cNvSpPr>
          <p:nvPr>
            <p:ph type="body" sz="quarter" idx="22" hasCustomPrompt="1"/>
          </p:nvPr>
        </p:nvSpPr>
        <p:spPr>
          <a:xfrm>
            <a:off x="1229087" y="1120965"/>
            <a:ext cx="3488828"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2" name="Text Placeholder 10">
            <a:extLst>
              <a:ext uri="{FF2B5EF4-FFF2-40B4-BE49-F238E27FC236}">
                <a16:creationId xmlns:a16="http://schemas.microsoft.com/office/drawing/2014/main" id="{90F29BF6-3C17-4A41-AA2D-239C34F1A03E}"/>
              </a:ext>
            </a:extLst>
          </p:cNvPr>
          <p:cNvSpPr>
            <a:spLocks noGrp="1"/>
          </p:cNvSpPr>
          <p:nvPr>
            <p:ph type="body" sz="quarter" idx="23" hasCustomPrompt="1"/>
          </p:nvPr>
        </p:nvSpPr>
        <p:spPr>
          <a:xfrm>
            <a:off x="1229087" y="3216394"/>
            <a:ext cx="4842470" cy="6952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3" name="Text Placeholder 10">
            <a:extLst>
              <a:ext uri="{FF2B5EF4-FFF2-40B4-BE49-F238E27FC236}">
                <a16:creationId xmlns:a16="http://schemas.microsoft.com/office/drawing/2014/main" id="{8A0549CE-86E3-451C-8397-E2F342573B5D}"/>
              </a:ext>
            </a:extLst>
          </p:cNvPr>
          <p:cNvSpPr>
            <a:spLocks noGrp="1"/>
          </p:cNvSpPr>
          <p:nvPr>
            <p:ph type="body" sz="quarter" idx="29" hasCustomPrompt="1"/>
          </p:nvPr>
        </p:nvSpPr>
        <p:spPr>
          <a:xfrm>
            <a:off x="1229088" y="4563081"/>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5" name="Text Placeholder 10">
            <a:extLst>
              <a:ext uri="{FF2B5EF4-FFF2-40B4-BE49-F238E27FC236}">
                <a16:creationId xmlns:a16="http://schemas.microsoft.com/office/drawing/2014/main" id="{AD7AC6F0-10EB-453F-86B5-41F840A86B90}"/>
              </a:ext>
            </a:extLst>
          </p:cNvPr>
          <p:cNvSpPr>
            <a:spLocks noGrp="1"/>
          </p:cNvSpPr>
          <p:nvPr>
            <p:ph type="body" sz="quarter" idx="30" hasCustomPrompt="1"/>
          </p:nvPr>
        </p:nvSpPr>
        <p:spPr>
          <a:xfrm>
            <a:off x="1224854" y="5373248"/>
            <a:ext cx="2176630" cy="6952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6" name="Text Placeholder 8">
            <a:extLst>
              <a:ext uri="{FF2B5EF4-FFF2-40B4-BE49-F238E27FC236}">
                <a16:creationId xmlns:a16="http://schemas.microsoft.com/office/drawing/2014/main" id="{4FB057AF-89C3-4727-BF82-6E1337347127}"/>
              </a:ext>
            </a:extLst>
          </p:cNvPr>
          <p:cNvSpPr>
            <a:spLocks noGrp="1"/>
          </p:cNvSpPr>
          <p:nvPr>
            <p:ph type="body" sz="quarter" idx="31" hasCustomPrompt="1"/>
          </p:nvPr>
        </p:nvSpPr>
        <p:spPr>
          <a:xfrm>
            <a:off x="4262799" y="4818853"/>
            <a:ext cx="2176630" cy="598555"/>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00,000</a:t>
            </a:r>
            <a:endParaRPr lang="en-US"/>
          </a:p>
        </p:txBody>
      </p:sp>
      <p:sp>
        <p:nvSpPr>
          <p:cNvPr id="17" name="Text Placeholder 10">
            <a:extLst>
              <a:ext uri="{FF2B5EF4-FFF2-40B4-BE49-F238E27FC236}">
                <a16:creationId xmlns:a16="http://schemas.microsoft.com/office/drawing/2014/main" id="{E08C80A6-09ED-4E10-8625-863B524B8CBB}"/>
              </a:ext>
            </a:extLst>
          </p:cNvPr>
          <p:cNvSpPr>
            <a:spLocks noGrp="1"/>
          </p:cNvSpPr>
          <p:nvPr>
            <p:ph type="body" sz="quarter" idx="32" hasCustomPrompt="1"/>
          </p:nvPr>
        </p:nvSpPr>
        <p:spPr>
          <a:xfrm>
            <a:off x="4267033" y="4563081"/>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8" name="Text Placeholder 10">
            <a:extLst>
              <a:ext uri="{FF2B5EF4-FFF2-40B4-BE49-F238E27FC236}">
                <a16:creationId xmlns:a16="http://schemas.microsoft.com/office/drawing/2014/main" id="{16423E0E-90F2-49CE-B862-9AF754590CEF}"/>
              </a:ext>
            </a:extLst>
          </p:cNvPr>
          <p:cNvSpPr>
            <a:spLocks noGrp="1"/>
          </p:cNvSpPr>
          <p:nvPr>
            <p:ph type="body" sz="quarter" idx="33" hasCustomPrompt="1"/>
          </p:nvPr>
        </p:nvSpPr>
        <p:spPr>
          <a:xfrm>
            <a:off x="4262798" y="5373248"/>
            <a:ext cx="2176630" cy="6952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Tree>
    <p:extLst>
      <p:ext uri="{BB962C8B-B14F-4D97-AF65-F5344CB8AC3E}">
        <p14:creationId xmlns:p14="http://schemas.microsoft.com/office/powerpoint/2010/main" val="243474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Main page w/ line">
    <p:spTree>
      <p:nvGrpSpPr>
        <p:cNvPr id="1" name=""/>
        <p:cNvGrpSpPr/>
        <p:nvPr/>
      </p:nvGrpSpPr>
      <p:grpSpPr>
        <a:xfrm>
          <a:off x="0" y="0"/>
          <a:ext cx="0" cy="0"/>
          <a:chOff x="0" y="0"/>
          <a:chExt cx="0" cy="0"/>
        </a:xfrm>
      </p:grpSpPr>
      <p:sp>
        <p:nvSpPr>
          <p:cNvPr id="13" name="Line">
            <a:extLst>
              <a:ext uri="{FF2B5EF4-FFF2-40B4-BE49-F238E27FC236}">
                <a16:creationId xmlns:a16="http://schemas.microsoft.com/office/drawing/2014/main" id="{EC5CE382-464D-447C-89F8-85C1F4211E6A}"/>
              </a:ext>
            </a:extLst>
          </p:cNvPr>
          <p:cNvSpPr/>
          <p:nvPr userDrawn="1"/>
        </p:nvSpPr>
        <p:spPr>
          <a:xfrm>
            <a:off x="0" y="676275"/>
            <a:ext cx="11953743"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4" name="Slide Number">
            <a:extLst>
              <a:ext uri="{FF2B5EF4-FFF2-40B4-BE49-F238E27FC236}">
                <a16:creationId xmlns:a16="http://schemas.microsoft.com/office/drawing/2014/main" id="{D96ADEA9-DFA2-49A4-85FB-669CF46053E6}"/>
              </a:ext>
            </a:extLst>
          </p:cNvPr>
          <p:cNvSpPr txBox="1">
            <a:spLocks noGrp="1"/>
          </p:cNvSpPr>
          <p:nvPr>
            <p:ph type="sldNum" sz="quarter" idx="4"/>
          </p:nvPr>
        </p:nvSpPr>
        <p:spPr>
          <a:xfrm>
            <a:off x="11781452" y="268586"/>
            <a:ext cx="177933"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de-DE" sz="1000" b="0" i="0" u="none" strike="noStrike" kern="1200" cap="none" spc="0" normalizeH="0" baseline="0" smtClean="0">
                <a:ln>
                  <a:noFill/>
                </a:ln>
                <a:solidFill>
                  <a:srgbClr val="2C2E3C"/>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pic>
        <p:nvPicPr>
          <p:cNvPr id="6" name="Immagine 7">
            <a:extLst>
              <a:ext uri="{FF2B5EF4-FFF2-40B4-BE49-F238E27FC236}">
                <a16:creationId xmlns:a16="http://schemas.microsoft.com/office/drawing/2014/main" id="{298C9275-C7B3-4865-A0F0-382808361CE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9029" y="103233"/>
            <a:ext cx="291389" cy="442220"/>
          </a:xfrm>
          <a:prstGeom prst="rect">
            <a:avLst/>
          </a:prstGeom>
        </p:spPr>
      </p:pic>
      <p:pic>
        <p:nvPicPr>
          <p:cNvPr id="2" name="Picture 1" descr="A black background with a black square&#10;&#10;AI-generated content may be incorrect.">
            <a:extLst>
              <a:ext uri="{FF2B5EF4-FFF2-40B4-BE49-F238E27FC236}">
                <a16:creationId xmlns:a16="http://schemas.microsoft.com/office/drawing/2014/main" id="{72B32820-A1D0-96E5-CBEB-04143B6E10FA}"/>
              </a:ext>
            </a:extLst>
          </p:cNvPr>
          <p:cNvPicPr>
            <a:picLocks noChangeAspect="1"/>
          </p:cNvPicPr>
          <p:nvPr userDrawn="1"/>
        </p:nvPicPr>
        <p:blipFill>
          <a:blip r:embed="rId3">
            <a:extLst>
              <a:ext uri="{28A0092B-C50C-407E-A947-70E740481C1C}">
                <a14:useLocalDpi xmlns:a14="http://schemas.microsoft.com/office/drawing/2010/main" val="0"/>
              </a:ext>
            </a:extLst>
          </a:blip>
          <a:srcRect l="16237"/>
          <a:stretch/>
        </p:blipFill>
        <p:spPr>
          <a:xfrm>
            <a:off x="10293450" y="6479257"/>
            <a:ext cx="1671538" cy="298800"/>
          </a:xfrm>
          <a:prstGeom prst="rect">
            <a:avLst/>
          </a:prstGeom>
        </p:spPr>
      </p:pic>
    </p:spTree>
    <p:extLst>
      <p:ext uri="{BB962C8B-B14F-4D97-AF65-F5344CB8AC3E}">
        <p14:creationId xmlns:p14="http://schemas.microsoft.com/office/powerpoint/2010/main" val="666105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Numbers, Imag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 name="Picture Placeholder 8">
            <a:extLst>
              <a:ext uri="{FF2B5EF4-FFF2-40B4-BE49-F238E27FC236}">
                <a16:creationId xmlns:a16="http://schemas.microsoft.com/office/drawing/2014/main" id="{69150B54-1507-42D3-9CD4-55090464C6B6}"/>
              </a:ext>
            </a:extLst>
          </p:cNvPr>
          <p:cNvSpPr>
            <a:spLocks noGrp="1"/>
          </p:cNvSpPr>
          <p:nvPr>
            <p:ph type="pic" sz="quarter" idx="20" hasCustomPrompt="1"/>
          </p:nvPr>
        </p:nvSpPr>
        <p:spPr>
          <a:xfrm>
            <a:off x="7349531" y="1144124"/>
            <a:ext cx="4842471" cy="5713876"/>
          </a:xfrm>
          <a:custGeom>
            <a:avLst/>
            <a:gdLst>
              <a:gd name="connsiteX0" fmla="*/ 0 w 9684941"/>
              <a:gd name="connsiteY0" fmla="*/ 0 h 11427752"/>
              <a:gd name="connsiteX1" fmla="*/ 9684941 w 9684941"/>
              <a:gd name="connsiteY1" fmla="*/ 0 h 11427752"/>
              <a:gd name="connsiteX2" fmla="*/ 9684941 w 9684941"/>
              <a:gd name="connsiteY2" fmla="*/ 11427752 h 11427752"/>
              <a:gd name="connsiteX3" fmla="*/ 0 w 9684941"/>
              <a:gd name="connsiteY3" fmla="*/ 11427752 h 11427752"/>
            </a:gdLst>
            <a:ahLst/>
            <a:cxnLst>
              <a:cxn ang="0">
                <a:pos x="connsiteX0" y="connsiteY0"/>
              </a:cxn>
              <a:cxn ang="0">
                <a:pos x="connsiteX1" y="connsiteY1"/>
              </a:cxn>
              <a:cxn ang="0">
                <a:pos x="connsiteX2" y="connsiteY2"/>
              </a:cxn>
              <a:cxn ang="0">
                <a:pos x="connsiteX3" y="connsiteY3"/>
              </a:cxn>
            </a:cxnLst>
            <a:rect l="l" t="t" r="r" b="b"/>
            <a:pathLst>
              <a:path w="9684941" h="11427752">
                <a:moveTo>
                  <a:pt x="0" y="0"/>
                </a:moveTo>
                <a:lnTo>
                  <a:pt x="9684941" y="0"/>
                </a:lnTo>
                <a:lnTo>
                  <a:pt x="9684941" y="11427752"/>
                </a:lnTo>
                <a:lnTo>
                  <a:pt x="0" y="11427752"/>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0" name="Text Placeholder 8">
            <a:extLst>
              <a:ext uri="{FF2B5EF4-FFF2-40B4-BE49-F238E27FC236}">
                <a16:creationId xmlns:a16="http://schemas.microsoft.com/office/drawing/2014/main" id="{A915AC04-25A6-4F7D-AEBE-B643745EDD5E}"/>
              </a:ext>
            </a:extLst>
          </p:cNvPr>
          <p:cNvSpPr>
            <a:spLocks noGrp="1"/>
          </p:cNvSpPr>
          <p:nvPr>
            <p:ph type="body" sz="quarter" idx="21" hasCustomPrompt="1"/>
          </p:nvPr>
        </p:nvSpPr>
        <p:spPr>
          <a:xfrm>
            <a:off x="1224854" y="4818853"/>
            <a:ext cx="2176630" cy="598555"/>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00,000</a:t>
            </a:r>
            <a:endParaRPr lang="en-US"/>
          </a:p>
        </p:txBody>
      </p:sp>
      <p:sp>
        <p:nvSpPr>
          <p:cNvPr id="11" name="Text Placeholder 10">
            <a:extLst>
              <a:ext uri="{FF2B5EF4-FFF2-40B4-BE49-F238E27FC236}">
                <a16:creationId xmlns:a16="http://schemas.microsoft.com/office/drawing/2014/main" id="{CC59D741-A06B-451A-BC04-3928D14E79D2}"/>
              </a:ext>
            </a:extLst>
          </p:cNvPr>
          <p:cNvSpPr>
            <a:spLocks noGrp="1"/>
          </p:cNvSpPr>
          <p:nvPr>
            <p:ph type="body" sz="quarter" idx="22" hasCustomPrompt="1"/>
          </p:nvPr>
        </p:nvSpPr>
        <p:spPr>
          <a:xfrm>
            <a:off x="1229087" y="1120965"/>
            <a:ext cx="3488828"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2" name="Text Placeholder 10">
            <a:extLst>
              <a:ext uri="{FF2B5EF4-FFF2-40B4-BE49-F238E27FC236}">
                <a16:creationId xmlns:a16="http://schemas.microsoft.com/office/drawing/2014/main" id="{90F29BF6-3C17-4A41-AA2D-239C34F1A03E}"/>
              </a:ext>
            </a:extLst>
          </p:cNvPr>
          <p:cNvSpPr>
            <a:spLocks noGrp="1"/>
          </p:cNvSpPr>
          <p:nvPr>
            <p:ph type="body" sz="quarter" idx="23" hasCustomPrompt="1"/>
          </p:nvPr>
        </p:nvSpPr>
        <p:spPr>
          <a:xfrm>
            <a:off x="1229087" y="3216394"/>
            <a:ext cx="4842470" cy="6952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3" name="Text Placeholder 10">
            <a:extLst>
              <a:ext uri="{FF2B5EF4-FFF2-40B4-BE49-F238E27FC236}">
                <a16:creationId xmlns:a16="http://schemas.microsoft.com/office/drawing/2014/main" id="{8A0549CE-86E3-451C-8397-E2F342573B5D}"/>
              </a:ext>
            </a:extLst>
          </p:cNvPr>
          <p:cNvSpPr>
            <a:spLocks noGrp="1"/>
          </p:cNvSpPr>
          <p:nvPr>
            <p:ph type="body" sz="quarter" idx="29" hasCustomPrompt="1"/>
          </p:nvPr>
        </p:nvSpPr>
        <p:spPr>
          <a:xfrm>
            <a:off x="1229088" y="4563081"/>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5" name="Text Placeholder 10">
            <a:extLst>
              <a:ext uri="{FF2B5EF4-FFF2-40B4-BE49-F238E27FC236}">
                <a16:creationId xmlns:a16="http://schemas.microsoft.com/office/drawing/2014/main" id="{AD7AC6F0-10EB-453F-86B5-41F840A86B90}"/>
              </a:ext>
            </a:extLst>
          </p:cNvPr>
          <p:cNvSpPr>
            <a:spLocks noGrp="1"/>
          </p:cNvSpPr>
          <p:nvPr>
            <p:ph type="body" sz="quarter" idx="30" hasCustomPrompt="1"/>
          </p:nvPr>
        </p:nvSpPr>
        <p:spPr>
          <a:xfrm>
            <a:off x="1224854" y="5373248"/>
            <a:ext cx="2176630" cy="6952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6" name="Text Placeholder 8">
            <a:extLst>
              <a:ext uri="{FF2B5EF4-FFF2-40B4-BE49-F238E27FC236}">
                <a16:creationId xmlns:a16="http://schemas.microsoft.com/office/drawing/2014/main" id="{4FB057AF-89C3-4727-BF82-6E1337347127}"/>
              </a:ext>
            </a:extLst>
          </p:cNvPr>
          <p:cNvSpPr>
            <a:spLocks noGrp="1"/>
          </p:cNvSpPr>
          <p:nvPr>
            <p:ph type="body" sz="quarter" idx="31" hasCustomPrompt="1"/>
          </p:nvPr>
        </p:nvSpPr>
        <p:spPr>
          <a:xfrm>
            <a:off x="4262799" y="4818853"/>
            <a:ext cx="2176630" cy="598555"/>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00,000</a:t>
            </a:r>
            <a:endParaRPr lang="en-US"/>
          </a:p>
        </p:txBody>
      </p:sp>
      <p:sp>
        <p:nvSpPr>
          <p:cNvPr id="17" name="Text Placeholder 10">
            <a:extLst>
              <a:ext uri="{FF2B5EF4-FFF2-40B4-BE49-F238E27FC236}">
                <a16:creationId xmlns:a16="http://schemas.microsoft.com/office/drawing/2014/main" id="{E08C80A6-09ED-4E10-8625-863B524B8CBB}"/>
              </a:ext>
            </a:extLst>
          </p:cNvPr>
          <p:cNvSpPr>
            <a:spLocks noGrp="1"/>
          </p:cNvSpPr>
          <p:nvPr>
            <p:ph type="body" sz="quarter" idx="32" hasCustomPrompt="1"/>
          </p:nvPr>
        </p:nvSpPr>
        <p:spPr>
          <a:xfrm>
            <a:off x="4267033" y="4563081"/>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8" name="Text Placeholder 10">
            <a:extLst>
              <a:ext uri="{FF2B5EF4-FFF2-40B4-BE49-F238E27FC236}">
                <a16:creationId xmlns:a16="http://schemas.microsoft.com/office/drawing/2014/main" id="{16423E0E-90F2-49CE-B862-9AF754590CEF}"/>
              </a:ext>
            </a:extLst>
          </p:cNvPr>
          <p:cNvSpPr>
            <a:spLocks noGrp="1"/>
          </p:cNvSpPr>
          <p:nvPr>
            <p:ph type="body" sz="quarter" idx="33" hasCustomPrompt="1"/>
          </p:nvPr>
        </p:nvSpPr>
        <p:spPr>
          <a:xfrm>
            <a:off x="4262798" y="5373248"/>
            <a:ext cx="2176630" cy="6952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Tree>
    <p:extLst>
      <p:ext uri="{BB962C8B-B14F-4D97-AF65-F5344CB8AC3E}">
        <p14:creationId xmlns:p14="http://schemas.microsoft.com/office/powerpoint/2010/main" val="306186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text boxes, Image Left">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8" name="Picture Placeholder 17">
            <a:extLst>
              <a:ext uri="{FF2B5EF4-FFF2-40B4-BE49-F238E27FC236}">
                <a16:creationId xmlns:a16="http://schemas.microsoft.com/office/drawing/2014/main" id="{4C324AE2-EDF9-441B-9C88-E01ECAC05CBD}"/>
              </a:ext>
            </a:extLst>
          </p:cNvPr>
          <p:cNvSpPr>
            <a:spLocks noGrp="1"/>
          </p:cNvSpPr>
          <p:nvPr>
            <p:ph type="pic" sz="quarter" idx="20" hasCustomPrompt="1"/>
          </p:nvPr>
        </p:nvSpPr>
        <p:spPr>
          <a:xfrm>
            <a:off x="0" y="1687"/>
            <a:ext cx="2413000" cy="6854627"/>
          </a:xfrm>
          <a:custGeom>
            <a:avLst/>
            <a:gdLst>
              <a:gd name="connsiteX0" fmla="*/ 0 w 4826000"/>
              <a:gd name="connsiteY0" fmla="*/ 0 h 13709254"/>
              <a:gd name="connsiteX1" fmla="*/ 4826000 w 4826000"/>
              <a:gd name="connsiteY1" fmla="*/ 0 h 13709254"/>
              <a:gd name="connsiteX2" fmla="*/ 4826000 w 4826000"/>
              <a:gd name="connsiteY2" fmla="*/ 13709254 h 13709254"/>
              <a:gd name="connsiteX3" fmla="*/ 0 w 4826000"/>
              <a:gd name="connsiteY3" fmla="*/ 13709254 h 13709254"/>
            </a:gdLst>
            <a:ahLst/>
            <a:cxnLst>
              <a:cxn ang="0">
                <a:pos x="connsiteX0" y="connsiteY0"/>
              </a:cxn>
              <a:cxn ang="0">
                <a:pos x="connsiteX1" y="connsiteY1"/>
              </a:cxn>
              <a:cxn ang="0">
                <a:pos x="connsiteX2" y="connsiteY2"/>
              </a:cxn>
              <a:cxn ang="0">
                <a:pos x="connsiteX3" y="connsiteY3"/>
              </a:cxn>
            </a:cxnLst>
            <a:rect l="l" t="t" r="r" b="b"/>
            <a:pathLst>
              <a:path w="4826000" h="13709254">
                <a:moveTo>
                  <a:pt x="0" y="0"/>
                </a:moveTo>
                <a:lnTo>
                  <a:pt x="4826000" y="0"/>
                </a:lnTo>
                <a:lnTo>
                  <a:pt x="4826000" y="13709254"/>
                </a:lnTo>
                <a:lnTo>
                  <a:pt x="0" y="13709254"/>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7" name="Text Placeholder 10">
            <a:extLst>
              <a:ext uri="{FF2B5EF4-FFF2-40B4-BE49-F238E27FC236}">
                <a16:creationId xmlns:a16="http://schemas.microsoft.com/office/drawing/2014/main" id="{99291A1C-097B-4CD0-B46D-58C67AFFACD3}"/>
              </a:ext>
            </a:extLst>
          </p:cNvPr>
          <p:cNvSpPr>
            <a:spLocks noGrp="1"/>
          </p:cNvSpPr>
          <p:nvPr>
            <p:ph type="body" sz="quarter" idx="29" hasCustomPrompt="1"/>
          </p:nvPr>
        </p:nvSpPr>
        <p:spPr>
          <a:xfrm>
            <a:off x="4290258" y="2001664"/>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9" name="Text Placeholder 10">
            <a:extLst>
              <a:ext uri="{FF2B5EF4-FFF2-40B4-BE49-F238E27FC236}">
                <a16:creationId xmlns:a16="http://schemas.microsoft.com/office/drawing/2014/main" id="{3A82BDE3-0045-41CB-97D6-644E2FF2BC03}"/>
              </a:ext>
            </a:extLst>
          </p:cNvPr>
          <p:cNvSpPr>
            <a:spLocks noGrp="1"/>
          </p:cNvSpPr>
          <p:nvPr>
            <p:ph type="body" sz="quarter" idx="30" hasCustomPrompt="1"/>
          </p:nvPr>
        </p:nvSpPr>
        <p:spPr>
          <a:xfrm>
            <a:off x="4282288" y="4326326"/>
            <a:ext cx="2413000"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7398C934-F9A2-4E61-801B-9E97869735F7}"/>
              </a:ext>
            </a:extLst>
          </p:cNvPr>
          <p:cNvSpPr>
            <a:spLocks noGrp="1"/>
          </p:cNvSpPr>
          <p:nvPr>
            <p:ph type="body" sz="quarter" idx="31" hasCustomPrompt="1"/>
          </p:nvPr>
        </p:nvSpPr>
        <p:spPr>
          <a:xfrm>
            <a:off x="4275939" y="4041865"/>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1" name="Text Placeholder 10">
            <a:extLst>
              <a:ext uri="{FF2B5EF4-FFF2-40B4-BE49-F238E27FC236}">
                <a16:creationId xmlns:a16="http://schemas.microsoft.com/office/drawing/2014/main" id="{8D40470A-F1BF-44AF-9EDD-B88DCD642E05}"/>
              </a:ext>
            </a:extLst>
          </p:cNvPr>
          <p:cNvSpPr>
            <a:spLocks noGrp="1"/>
          </p:cNvSpPr>
          <p:nvPr>
            <p:ph type="body" sz="quarter" idx="32" hasCustomPrompt="1"/>
          </p:nvPr>
        </p:nvSpPr>
        <p:spPr>
          <a:xfrm>
            <a:off x="8562374" y="2288666"/>
            <a:ext cx="2413000"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2" name="Text Placeholder 10">
            <a:extLst>
              <a:ext uri="{FF2B5EF4-FFF2-40B4-BE49-F238E27FC236}">
                <a16:creationId xmlns:a16="http://schemas.microsoft.com/office/drawing/2014/main" id="{A0750D96-D566-4427-AABA-BDA46F98528B}"/>
              </a:ext>
            </a:extLst>
          </p:cNvPr>
          <p:cNvSpPr>
            <a:spLocks noGrp="1"/>
          </p:cNvSpPr>
          <p:nvPr>
            <p:ph type="body" sz="quarter" idx="33" hasCustomPrompt="1"/>
          </p:nvPr>
        </p:nvSpPr>
        <p:spPr>
          <a:xfrm>
            <a:off x="8545634" y="2004205"/>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3" name="Text Placeholder 10">
            <a:extLst>
              <a:ext uri="{FF2B5EF4-FFF2-40B4-BE49-F238E27FC236}">
                <a16:creationId xmlns:a16="http://schemas.microsoft.com/office/drawing/2014/main" id="{82A196EA-D6FC-4796-98EE-C561F51BA97F}"/>
              </a:ext>
            </a:extLst>
          </p:cNvPr>
          <p:cNvSpPr>
            <a:spLocks noGrp="1"/>
          </p:cNvSpPr>
          <p:nvPr>
            <p:ph type="body" sz="quarter" idx="34" hasCustomPrompt="1"/>
          </p:nvPr>
        </p:nvSpPr>
        <p:spPr>
          <a:xfrm>
            <a:off x="8545633" y="4315935"/>
            <a:ext cx="2413000"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4" name="Text Placeholder 10">
            <a:extLst>
              <a:ext uri="{FF2B5EF4-FFF2-40B4-BE49-F238E27FC236}">
                <a16:creationId xmlns:a16="http://schemas.microsoft.com/office/drawing/2014/main" id="{DAEED7D6-3A5B-452E-A47B-987D4A4D428F}"/>
              </a:ext>
            </a:extLst>
          </p:cNvPr>
          <p:cNvSpPr>
            <a:spLocks noGrp="1"/>
          </p:cNvSpPr>
          <p:nvPr>
            <p:ph type="body" sz="quarter" idx="35" hasCustomPrompt="1"/>
          </p:nvPr>
        </p:nvSpPr>
        <p:spPr>
          <a:xfrm>
            <a:off x="8539284" y="4031474"/>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5" name="Text Placeholder 10">
            <a:extLst>
              <a:ext uri="{FF2B5EF4-FFF2-40B4-BE49-F238E27FC236}">
                <a16:creationId xmlns:a16="http://schemas.microsoft.com/office/drawing/2014/main" id="{CEEED4C7-28AB-4C11-A2B1-026A37A033F3}"/>
              </a:ext>
            </a:extLst>
          </p:cNvPr>
          <p:cNvSpPr>
            <a:spLocks noGrp="1"/>
          </p:cNvSpPr>
          <p:nvPr>
            <p:ph type="body" sz="quarter" idx="36" hasCustomPrompt="1"/>
          </p:nvPr>
        </p:nvSpPr>
        <p:spPr>
          <a:xfrm>
            <a:off x="4300648" y="2288666"/>
            <a:ext cx="2413000"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Tree>
    <p:extLst>
      <p:ext uri="{BB962C8B-B14F-4D97-AF65-F5344CB8AC3E}">
        <p14:creationId xmlns:p14="http://schemas.microsoft.com/office/powerpoint/2010/main" val="683242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Title, text boxes,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01EE876-D177-4CB2-9E7D-2481D6B46219}"/>
              </a:ext>
            </a:extLst>
          </p:cNvPr>
          <p:cNvSpPr>
            <a:spLocks noGrp="1"/>
          </p:cNvSpPr>
          <p:nvPr>
            <p:ph type="pic" sz="quarter" idx="20" hasCustomPrompt="1"/>
          </p:nvPr>
        </p:nvSpPr>
        <p:spPr>
          <a:xfrm>
            <a:off x="6728544" y="1"/>
            <a:ext cx="4117512" cy="6858001"/>
          </a:xfrm>
          <a:custGeom>
            <a:avLst/>
            <a:gdLst>
              <a:gd name="connsiteX0" fmla="*/ 0 w 8235024"/>
              <a:gd name="connsiteY0" fmla="*/ 0 h 13716001"/>
              <a:gd name="connsiteX1" fmla="*/ 8235024 w 8235024"/>
              <a:gd name="connsiteY1" fmla="*/ 0 h 13716001"/>
              <a:gd name="connsiteX2" fmla="*/ 8235024 w 8235024"/>
              <a:gd name="connsiteY2" fmla="*/ 13716001 h 13716001"/>
              <a:gd name="connsiteX3" fmla="*/ 0 w 823502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8235024" h="13716001">
                <a:moveTo>
                  <a:pt x="0" y="0"/>
                </a:moveTo>
                <a:lnTo>
                  <a:pt x="8235024" y="0"/>
                </a:lnTo>
                <a:lnTo>
                  <a:pt x="823502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 name="Text Placeholder 8">
            <a:extLst>
              <a:ext uri="{FF2B5EF4-FFF2-40B4-BE49-F238E27FC236}">
                <a16:creationId xmlns:a16="http://schemas.microsoft.com/office/drawing/2014/main" id="{EB4C16C4-21BE-4205-BED7-8C69BB297E8F}"/>
              </a:ext>
            </a:extLst>
          </p:cNvPr>
          <p:cNvSpPr>
            <a:spLocks noGrp="1"/>
          </p:cNvSpPr>
          <p:nvPr>
            <p:ph type="body" sz="quarter" idx="21" hasCustomPrompt="1"/>
          </p:nvPr>
        </p:nvSpPr>
        <p:spPr>
          <a:xfrm>
            <a:off x="1232364" y="2615956"/>
            <a:ext cx="4403579"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a:t>
            </a:r>
          </a:p>
        </p:txBody>
      </p:sp>
      <p:sp>
        <p:nvSpPr>
          <p:cNvPr id="5" name="Text Placeholder 10">
            <a:extLst>
              <a:ext uri="{FF2B5EF4-FFF2-40B4-BE49-F238E27FC236}">
                <a16:creationId xmlns:a16="http://schemas.microsoft.com/office/drawing/2014/main" id="{DB88985D-2197-4516-88EE-58F9C1830DBF}"/>
              </a:ext>
            </a:extLst>
          </p:cNvPr>
          <p:cNvSpPr>
            <a:spLocks noGrp="1"/>
          </p:cNvSpPr>
          <p:nvPr>
            <p:ph type="body" sz="quarter" idx="22" hasCustomPrompt="1"/>
          </p:nvPr>
        </p:nvSpPr>
        <p:spPr>
          <a:xfrm>
            <a:off x="1240892" y="1125051"/>
            <a:ext cx="3572408"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6" name="Text Placeholder 10">
            <a:extLst>
              <a:ext uri="{FF2B5EF4-FFF2-40B4-BE49-F238E27FC236}">
                <a16:creationId xmlns:a16="http://schemas.microsoft.com/office/drawing/2014/main" id="{EF390729-32B9-404D-B4CE-4A076852BFDC}"/>
              </a:ext>
            </a:extLst>
          </p:cNvPr>
          <p:cNvSpPr>
            <a:spLocks noGrp="1"/>
          </p:cNvSpPr>
          <p:nvPr>
            <p:ph type="body" sz="quarter" idx="23" hasCustomPrompt="1"/>
          </p:nvPr>
        </p:nvSpPr>
        <p:spPr>
          <a:xfrm>
            <a:off x="1232363" y="5204223"/>
            <a:ext cx="207028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7" name="Text Placeholder 10">
            <a:extLst>
              <a:ext uri="{FF2B5EF4-FFF2-40B4-BE49-F238E27FC236}">
                <a16:creationId xmlns:a16="http://schemas.microsoft.com/office/drawing/2014/main" id="{67A59B1D-C15A-4D44-A5DE-C2E714E0ABC9}"/>
              </a:ext>
            </a:extLst>
          </p:cNvPr>
          <p:cNvSpPr>
            <a:spLocks noGrp="1"/>
          </p:cNvSpPr>
          <p:nvPr>
            <p:ph type="body" sz="quarter" idx="29" hasCustomPrompt="1"/>
          </p:nvPr>
        </p:nvSpPr>
        <p:spPr>
          <a:xfrm>
            <a:off x="1240892" y="4917986"/>
            <a:ext cx="5794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mn-MN"/>
              <a:t>01.</a:t>
            </a:r>
            <a:endParaRPr lang="en-US"/>
          </a:p>
        </p:txBody>
      </p:sp>
      <p:sp>
        <p:nvSpPr>
          <p:cNvPr id="8" name="Text Placeholder 10">
            <a:extLst>
              <a:ext uri="{FF2B5EF4-FFF2-40B4-BE49-F238E27FC236}">
                <a16:creationId xmlns:a16="http://schemas.microsoft.com/office/drawing/2014/main" id="{09E83C9E-9980-430E-B9E6-2E6E462FACF1}"/>
              </a:ext>
            </a:extLst>
          </p:cNvPr>
          <p:cNvSpPr>
            <a:spLocks noGrp="1"/>
          </p:cNvSpPr>
          <p:nvPr>
            <p:ph type="body" sz="quarter" idx="30" hasCustomPrompt="1"/>
          </p:nvPr>
        </p:nvSpPr>
        <p:spPr>
          <a:xfrm>
            <a:off x="3565660" y="5203694"/>
            <a:ext cx="207028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0" name="Text Placeholder 10">
            <a:extLst>
              <a:ext uri="{FF2B5EF4-FFF2-40B4-BE49-F238E27FC236}">
                <a16:creationId xmlns:a16="http://schemas.microsoft.com/office/drawing/2014/main" id="{62E3F5AC-A684-4802-B36E-6BB0494F758E}"/>
              </a:ext>
            </a:extLst>
          </p:cNvPr>
          <p:cNvSpPr>
            <a:spLocks noGrp="1"/>
          </p:cNvSpPr>
          <p:nvPr>
            <p:ph type="body" sz="quarter" idx="31" hasCustomPrompt="1"/>
          </p:nvPr>
        </p:nvSpPr>
        <p:spPr>
          <a:xfrm>
            <a:off x="3574189" y="4917457"/>
            <a:ext cx="5794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mn-MN"/>
              <a:t>01.</a:t>
            </a:r>
            <a:endParaRPr lang="en-US"/>
          </a:p>
        </p:txBody>
      </p:sp>
      <p:pic>
        <p:nvPicPr>
          <p:cNvPr id="3" name="Picture 2" descr="A black background with a black square&#10;&#10;AI-generated content may be incorrect.">
            <a:extLst>
              <a:ext uri="{FF2B5EF4-FFF2-40B4-BE49-F238E27FC236}">
                <a16:creationId xmlns:a16="http://schemas.microsoft.com/office/drawing/2014/main" id="{D159FEFA-2783-4F6F-F3EF-B2214BE3DC1F}"/>
              </a:ext>
            </a:extLst>
          </p:cNvPr>
          <p:cNvPicPr>
            <a:picLocks noChangeAspect="1"/>
          </p:cNvPicPr>
          <p:nvPr userDrawn="1"/>
        </p:nvPicPr>
        <p:blipFill>
          <a:blip r:embed="rId2">
            <a:extLst>
              <a:ext uri="{28A0092B-C50C-407E-A947-70E740481C1C}">
                <a14:useLocalDpi xmlns:a14="http://schemas.microsoft.com/office/drawing/2010/main" val="0"/>
              </a:ext>
            </a:extLst>
          </a:blip>
          <a:srcRect l="16237"/>
          <a:stretch/>
        </p:blipFill>
        <p:spPr>
          <a:xfrm>
            <a:off x="10293450" y="6479257"/>
            <a:ext cx="1671538" cy="298800"/>
          </a:xfrm>
          <a:prstGeom prst="rect">
            <a:avLst/>
          </a:prstGeom>
        </p:spPr>
      </p:pic>
    </p:spTree>
    <p:extLst>
      <p:ext uri="{BB962C8B-B14F-4D97-AF65-F5344CB8AC3E}">
        <p14:creationId xmlns:p14="http://schemas.microsoft.com/office/powerpoint/2010/main" val="1224079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B97FDF-2B92-46EA-9396-0810D3F1B5FB}"/>
              </a:ext>
            </a:extLst>
          </p:cNvPr>
          <p:cNvSpPr>
            <a:spLocks noGrp="1"/>
          </p:cNvSpPr>
          <p:nvPr>
            <p:ph type="sldNum" sz="quarter" idx="10"/>
          </p:nvPr>
        </p:nvSpPr>
        <p:spPr/>
        <p:txBody>
          <a:bodyPr/>
          <a:lstStyle/>
          <a:p>
            <a:fld id="{86CB4B4D-7CA3-9044-876B-883B54F8677D}" type="slidenum">
              <a:rPr lang="it-IT" smtClean="0"/>
              <a:pPr/>
              <a:t>‹#›</a:t>
            </a:fld>
            <a:endParaRPr lang="it-IT" dirty="0"/>
          </a:p>
        </p:txBody>
      </p:sp>
    </p:spTree>
    <p:extLst>
      <p:ext uri="{BB962C8B-B14F-4D97-AF65-F5344CB8AC3E}">
        <p14:creationId xmlns:p14="http://schemas.microsoft.com/office/powerpoint/2010/main" val="1825146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Immagine 4">
            <a:extLst>
              <a:ext uri="{FF2B5EF4-FFF2-40B4-BE49-F238E27FC236}">
                <a16:creationId xmlns:a16="http://schemas.microsoft.com/office/drawing/2014/main" id="{D9708D6A-E2CF-BC41-8509-EEA97311EC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2628381" y="-2628380"/>
            <a:ext cx="6935241" cy="12192002"/>
          </a:xfrm>
          <a:prstGeom prst="rect">
            <a:avLst/>
          </a:prstGeom>
        </p:spPr>
      </p:pic>
      <p:pic>
        <p:nvPicPr>
          <p:cNvPr id="6" name="Immagine 5">
            <a:extLst>
              <a:ext uri="{FF2B5EF4-FFF2-40B4-BE49-F238E27FC236}">
                <a16:creationId xmlns:a16="http://schemas.microsoft.com/office/drawing/2014/main" id="{A2CEA197-26CD-7548-8AD4-36A8E1E3475C}"/>
              </a:ext>
            </a:extLst>
          </p:cNvPr>
          <p:cNvPicPr>
            <a:picLocks noChangeAspect="1"/>
          </p:cNvPicPr>
          <p:nvPr userDrawn="1"/>
        </p:nvPicPr>
        <p:blipFill>
          <a:blip r:embed="rId3">
            <a:alphaModFix amt="36000"/>
            <a:extLst>
              <a:ext uri="{28A0092B-C50C-407E-A947-70E740481C1C}">
                <a14:useLocalDpi xmlns:a14="http://schemas.microsoft.com/office/drawing/2010/main"/>
              </a:ext>
            </a:extLst>
          </a:blip>
          <a:stretch>
            <a:fillRect/>
          </a:stretch>
        </p:blipFill>
        <p:spPr>
          <a:xfrm>
            <a:off x="-607766" y="2431811"/>
            <a:ext cx="14200742" cy="5669498"/>
          </a:xfrm>
          <a:prstGeom prst="rect">
            <a:avLst/>
          </a:prstGeom>
        </p:spPr>
      </p:pic>
    </p:spTree>
    <p:extLst>
      <p:ext uri="{BB962C8B-B14F-4D97-AF65-F5344CB8AC3E}">
        <p14:creationId xmlns:p14="http://schemas.microsoft.com/office/powerpoint/2010/main" val="37553996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tile, Images, smal text boxe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 name="Picture Placeholder 11">
            <a:extLst>
              <a:ext uri="{FF2B5EF4-FFF2-40B4-BE49-F238E27FC236}">
                <a16:creationId xmlns:a16="http://schemas.microsoft.com/office/drawing/2014/main" id="{6DA40A0A-FF91-4E89-9324-2543862B7BB6}"/>
              </a:ext>
            </a:extLst>
          </p:cNvPr>
          <p:cNvSpPr>
            <a:spLocks noGrp="1"/>
          </p:cNvSpPr>
          <p:nvPr>
            <p:ph type="pic" sz="quarter" idx="20" hasCustomPrompt="1"/>
          </p:nvPr>
        </p:nvSpPr>
        <p:spPr>
          <a:xfrm>
            <a:off x="3683464" y="-252"/>
            <a:ext cx="2413001" cy="3433022"/>
          </a:xfrm>
          <a:custGeom>
            <a:avLst/>
            <a:gdLst>
              <a:gd name="connsiteX0" fmla="*/ 0 w 4826001"/>
              <a:gd name="connsiteY0" fmla="*/ 0 h 6866044"/>
              <a:gd name="connsiteX1" fmla="*/ 4826001 w 4826001"/>
              <a:gd name="connsiteY1" fmla="*/ 0 h 6866044"/>
              <a:gd name="connsiteX2" fmla="*/ 4826001 w 4826001"/>
              <a:gd name="connsiteY2" fmla="*/ 6866044 h 6866044"/>
              <a:gd name="connsiteX3" fmla="*/ 0 w 4826001"/>
              <a:gd name="connsiteY3" fmla="*/ 6866044 h 6866044"/>
            </a:gdLst>
            <a:ahLst/>
            <a:cxnLst>
              <a:cxn ang="0">
                <a:pos x="connsiteX0" y="connsiteY0"/>
              </a:cxn>
              <a:cxn ang="0">
                <a:pos x="connsiteX1" y="connsiteY1"/>
              </a:cxn>
              <a:cxn ang="0">
                <a:pos x="connsiteX2" y="connsiteY2"/>
              </a:cxn>
              <a:cxn ang="0">
                <a:pos x="connsiteX3" y="connsiteY3"/>
              </a:cxn>
            </a:cxnLst>
            <a:rect l="l" t="t" r="r" b="b"/>
            <a:pathLst>
              <a:path w="4826001" h="6866044">
                <a:moveTo>
                  <a:pt x="0" y="0"/>
                </a:moveTo>
                <a:lnTo>
                  <a:pt x="4826001" y="0"/>
                </a:lnTo>
                <a:lnTo>
                  <a:pt x="4826001" y="6866044"/>
                </a:lnTo>
                <a:lnTo>
                  <a:pt x="0" y="6866044"/>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1" name="Picture Placeholder 10">
            <a:extLst>
              <a:ext uri="{FF2B5EF4-FFF2-40B4-BE49-F238E27FC236}">
                <a16:creationId xmlns:a16="http://schemas.microsoft.com/office/drawing/2014/main" id="{AA32FAEC-99D5-4F16-AB6F-61B32E9C2FAF}"/>
              </a:ext>
            </a:extLst>
          </p:cNvPr>
          <p:cNvSpPr>
            <a:spLocks noGrp="1"/>
          </p:cNvSpPr>
          <p:nvPr>
            <p:ph type="pic" sz="quarter" idx="21" hasCustomPrompt="1"/>
          </p:nvPr>
        </p:nvSpPr>
        <p:spPr>
          <a:xfrm>
            <a:off x="1270464" y="3432770"/>
            <a:ext cx="2413001" cy="2284876"/>
          </a:xfrm>
          <a:custGeom>
            <a:avLst/>
            <a:gdLst>
              <a:gd name="connsiteX0" fmla="*/ 0 w 4826001"/>
              <a:gd name="connsiteY0" fmla="*/ 0 h 4569752"/>
              <a:gd name="connsiteX1" fmla="*/ 4826001 w 4826001"/>
              <a:gd name="connsiteY1" fmla="*/ 0 h 4569752"/>
              <a:gd name="connsiteX2" fmla="*/ 4826001 w 4826001"/>
              <a:gd name="connsiteY2" fmla="*/ 4569752 h 4569752"/>
              <a:gd name="connsiteX3" fmla="*/ 0 w 4826001"/>
              <a:gd name="connsiteY3" fmla="*/ 4569752 h 4569752"/>
            </a:gdLst>
            <a:ahLst/>
            <a:cxnLst>
              <a:cxn ang="0">
                <a:pos x="connsiteX0" y="connsiteY0"/>
              </a:cxn>
              <a:cxn ang="0">
                <a:pos x="connsiteX1" y="connsiteY1"/>
              </a:cxn>
              <a:cxn ang="0">
                <a:pos x="connsiteX2" y="connsiteY2"/>
              </a:cxn>
              <a:cxn ang="0">
                <a:pos x="connsiteX3" y="connsiteY3"/>
              </a:cxn>
            </a:cxnLst>
            <a:rect l="l" t="t" r="r" b="b"/>
            <a:pathLst>
              <a:path w="4826001" h="4569752">
                <a:moveTo>
                  <a:pt x="0" y="0"/>
                </a:moveTo>
                <a:lnTo>
                  <a:pt x="4826001" y="0"/>
                </a:lnTo>
                <a:lnTo>
                  <a:pt x="4826001" y="4569752"/>
                </a:lnTo>
                <a:lnTo>
                  <a:pt x="0" y="4569752"/>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3" name="Text Placeholder 10">
            <a:extLst>
              <a:ext uri="{FF2B5EF4-FFF2-40B4-BE49-F238E27FC236}">
                <a16:creationId xmlns:a16="http://schemas.microsoft.com/office/drawing/2014/main" id="{346202E7-859E-4B10-B3CC-DD3B988EE13F}"/>
              </a:ext>
            </a:extLst>
          </p:cNvPr>
          <p:cNvSpPr>
            <a:spLocks noGrp="1"/>
          </p:cNvSpPr>
          <p:nvPr>
            <p:ph type="body" sz="quarter" idx="23" hasCustomPrompt="1"/>
          </p:nvPr>
        </p:nvSpPr>
        <p:spPr>
          <a:xfrm>
            <a:off x="1232364" y="2553807"/>
            <a:ext cx="2082337" cy="564045"/>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5" name="Text Placeholder 10">
            <a:extLst>
              <a:ext uri="{FF2B5EF4-FFF2-40B4-BE49-F238E27FC236}">
                <a16:creationId xmlns:a16="http://schemas.microsoft.com/office/drawing/2014/main" id="{DDD8BC7C-2E50-4E38-AD6A-8926627D0811}"/>
              </a:ext>
            </a:extLst>
          </p:cNvPr>
          <p:cNvSpPr>
            <a:spLocks noGrp="1"/>
          </p:cNvSpPr>
          <p:nvPr>
            <p:ph type="body" sz="quarter" idx="29" hasCustomPrompt="1"/>
          </p:nvPr>
        </p:nvSpPr>
        <p:spPr>
          <a:xfrm>
            <a:off x="1226014" y="2269346"/>
            <a:ext cx="1174596"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6" name="Text Placeholder 10">
            <a:extLst>
              <a:ext uri="{FF2B5EF4-FFF2-40B4-BE49-F238E27FC236}">
                <a16:creationId xmlns:a16="http://schemas.microsoft.com/office/drawing/2014/main" id="{D1B68D3D-708F-4827-9032-1F3B37E77B6B}"/>
              </a:ext>
            </a:extLst>
          </p:cNvPr>
          <p:cNvSpPr>
            <a:spLocks noGrp="1"/>
          </p:cNvSpPr>
          <p:nvPr>
            <p:ph type="body" sz="quarter" idx="30" hasCustomPrompt="1"/>
          </p:nvPr>
        </p:nvSpPr>
        <p:spPr>
          <a:xfrm>
            <a:off x="4032714" y="4340921"/>
            <a:ext cx="2082337" cy="564045"/>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7" name="Text Placeholder 10">
            <a:extLst>
              <a:ext uri="{FF2B5EF4-FFF2-40B4-BE49-F238E27FC236}">
                <a16:creationId xmlns:a16="http://schemas.microsoft.com/office/drawing/2014/main" id="{ABC57F54-E1A0-486F-B582-E6595D2DD459}"/>
              </a:ext>
            </a:extLst>
          </p:cNvPr>
          <p:cNvSpPr>
            <a:spLocks noGrp="1"/>
          </p:cNvSpPr>
          <p:nvPr>
            <p:ph type="body" sz="quarter" idx="31" hasCustomPrompt="1"/>
          </p:nvPr>
        </p:nvSpPr>
        <p:spPr>
          <a:xfrm>
            <a:off x="4940454" y="4056460"/>
            <a:ext cx="1174596" cy="391077"/>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8" name="Text Placeholder 8">
            <a:extLst>
              <a:ext uri="{FF2B5EF4-FFF2-40B4-BE49-F238E27FC236}">
                <a16:creationId xmlns:a16="http://schemas.microsoft.com/office/drawing/2014/main" id="{06991F37-86A6-418B-B1C3-32C75240818D}"/>
              </a:ext>
            </a:extLst>
          </p:cNvPr>
          <p:cNvSpPr>
            <a:spLocks noGrp="1"/>
          </p:cNvSpPr>
          <p:nvPr>
            <p:ph type="body" sz="quarter" idx="32" hasCustomPrompt="1"/>
          </p:nvPr>
        </p:nvSpPr>
        <p:spPr>
          <a:xfrm>
            <a:off x="7010244" y="4017747"/>
            <a:ext cx="3083850"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 </a:t>
            </a:r>
          </a:p>
        </p:txBody>
      </p:sp>
      <p:sp>
        <p:nvSpPr>
          <p:cNvPr id="19" name="Text Placeholder 10">
            <a:extLst>
              <a:ext uri="{FF2B5EF4-FFF2-40B4-BE49-F238E27FC236}">
                <a16:creationId xmlns:a16="http://schemas.microsoft.com/office/drawing/2014/main" id="{ED22BBF5-0CF1-4237-8226-FBFFD588E09F}"/>
              </a:ext>
            </a:extLst>
          </p:cNvPr>
          <p:cNvSpPr>
            <a:spLocks noGrp="1"/>
          </p:cNvSpPr>
          <p:nvPr>
            <p:ph type="body" sz="quarter" idx="22" hasCustomPrompt="1"/>
          </p:nvPr>
        </p:nvSpPr>
        <p:spPr>
          <a:xfrm>
            <a:off x="6931612" y="1121917"/>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Tree>
    <p:extLst>
      <p:ext uri="{BB962C8B-B14F-4D97-AF65-F5344CB8AC3E}">
        <p14:creationId xmlns:p14="http://schemas.microsoft.com/office/powerpoint/2010/main" val="11845556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mages, Title right, text box">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Shape">
            <a:extLst>
              <a:ext uri="{FF2B5EF4-FFF2-40B4-BE49-F238E27FC236}">
                <a16:creationId xmlns:a16="http://schemas.microsoft.com/office/drawing/2014/main" id="{91680386-5199-4AC6-B221-CEBE3ED0425A}"/>
              </a:ext>
            </a:extLst>
          </p:cNvPr>
          <p:cNvSpPr/>
          <p:nvPr userDrawn="1"/>
        </p:nvSpPr>
        <p:spPr>
          <a:xfrm>
            <a:off x="2819401" y="2483156"/>
            <a:ext cx="127001" cy="63501"/>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6A6E77"/>
          </a:solidFill>
          <a:ln w="12700">
            <a:miter lim="400000"/>
          </a:ln>
        </p:spPr>
        <p:txBody>
          <a:bodyPr lIns="19050" tIns="19050" rIns="19050" bIns="19050" anchor="ctr"/>
          <a:lstStyle/>
          <a:p>
            <a:pP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0">
              <a:latin typeface="+mj-lt"/>
            </a:endParaRPr>
          </a:p>
        </p:txBody>
      </p:sp>
      <p:sp>
        <p:nvSpPr>
          <p:cNvPr id="21" name="Picture Placeholder 20">
            <a:extLst>
              <a:ext uri="{FF2B5EF4-FFF2-40B4-BE49-F238E27FC236}">
                <a16:creationId xmlns:a16="http://schemas.microsoft.com/office/drawing/2014/main" id="{C0758922-4CD2-40F9-8396-BFACCEA38355}"/>
              </a:ext>
            </a:extLst>
          </p:cNvPr>
          <p:cNvSpPr>
            <a:spLocks noGrp="1"/>
          </p:cNvSpPr>
          <p:nvPr>
            <p:ph type="pic" sz="quarter" idx="20" hasCustomPrompt="1"/>
          </p:nvPr>
        </p:nvSpPr>
        <p:spPr>
          <a:xfrm>
            <a:off x="0" y="3048000"/>
            <a:ext cx="4876800" cy="3810000"/>
          </a:xfrm>
          <a:custGeom>
            <a:avLst/>
            <a:gdLst>
              <a:gd name="connsiteX0" fmla="*/ 0 w 9753600"/>
              <a:gd name="connsiteY0" fmla="*/ 0 h 7620000"/>
              <a:gd name="connsiteX1" fmla="*/ 9753600 w 9753600"/>
              <a:gd name="connsiteY1" fmla="*/ 0 h 7620000"/>
              <a:gd name="connsiteX2" fmla="*/ 9753600 w 9753600"/>
              <a:gd name="connsiteY2" fmla="*/ 7620000 h 7620000"/>
              <a:gd name="connsiteX3" fmla="*/ 0 w 9753600"/>
              <a:gd name="connsiteY3" fmla="*/ 7620000 h 7620000"/>
            </a:gdLst>
            <a:ahLst/>
            <a:cxnLst>
              <a:cxn ang="0">
                <a:pos x="connsiteX0" y="connsiteY0"/>
              </a:cxn>
              <a:cxn ang="0">
                <a:pos x="connsiteX1" y="connsiteY1"/>
              </a:cxn>
              <a:cxn ang="0">
                <a:pos x="connsiteX2" y="connsiteY2"/>
              </a:cxn>
              <a:cxn ang="0">
                <a:pos x="connsiteX3" y="connsiteY3"/>
              </a:cxn>
            </a:cxnLst>
            <a:rect l="l" t="t" r="r" b="b"/>
            <a:pathLst>
              <a:path w="9753600" h="7620000">
                <a:moveTo>
                  <a:pt x="0" y="0"/>
                </a:moveTo>
                <a:lnTo>
                  <a:pt x="9753600" y="0"/>
                </a:lnTo>
                <a:lnTo>
                  <a:pt x="9753600" y="7620000"/>
                </a:lnTo>
                <a:lnTo>
                  <a:pt x="0" y="762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0" name="Picture Placeholder 19">
            <a:extLst>
              <a:ext uri="{FF2B5EF4-FFF2-40B4-BE49-F238E27FC236}">
                <a16:creationId xmlns:a16="http://schemas.microsoft.com/office/drawing/2014/main" id="{6ACBE502-953E-4F29-9724-3F23E7042C34}"/>
              </a:ext>
            </a:extLst>
          </p:cNvPr>
          <p:cNvSpPr>
            <a:spLocks noGrp="1"/>
          </p:cNvSpPr>
          <p:nvPr>
            <p:ph type="pic" sz="quarter" idx="21" hasCustomPrompt="1"/>
          </p:nvPr>
        </p:nvSpPr>
        <p:spPr>
          <a:xfrm>
            <a:off x="4876800" y="3048000"/>
            <a:ext cx="2438400" cy="3810000"/>
          </a:xfrm>
          <a:custGeom>
            <a:avLst/>
            <a:gdLst>
              <a:gd name="connsiteX0" fmla="*/ 0 w 4876800"/>
              <a:gd name="connsiteY0" fmla="*/ 0 h 7620000"/>
              <a:gd name="connsiteX1" fmla="*/ 4876800 w 4876800"/>
              <a:gd name="connsiteY1" fmla="*/ 0 h 7620000"/>
              <a:gd name="connsiteX2" fmla="*/ 4876800 w 4876800"/>
              <a:gd name="connsiteY2" fmla="*/ 7620000 h 7620000"/>
              <a:gd name="connsiteX3" fmla="*/ 0 w 4876800"/>
              <a:gd name="connsiteY3" fmla="*/ 7620000 h 7620000"/>
            </a:gdLst>
            <a:ahLst/>
            <a:cxnLst>
              <a:cxn ang="0">
                <a:pos x="connsiteX0" y="connsiteY0"/>
              </a:cxn>
              <a:cxn ang="0">
                <a:pos x="connsiteX1" y="connsiteY1"/>
              </a:cxn>
              <a:cxn ang="0">
                <a:pos x="connsiteX2" y="connsiteY2"/>
              </a:cxn>
              <a:cxn ang="0">
                <a:pos x="connsiteX3" y="connsiteY3"/>
              </a:cxn>
            </a:cxnLst>
            <a:rect l="l" t="t" r="r" b="b"/>
            <a:pathLst>
              <a:path w="4876800" h="7620000">
                <a:moveTo>
                  <a:pt x="0" y="0"/>
                </a:moveTo>
                <a:lnTo>
                  <a:pt x="4876800" y="0"/>
                </a:lnTo>
                <a:lnTo>
                  <a:pt x="4876800" y="7620000"/>
                </a:lnTo>
                <a:lnTo>
                  <a:pt x="0" y="762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7" name="Picture Placeholder 16">
            <a:extLst>
              <a:ext uri="{FF2B5EF4-FFF2-40B4-BE49-F238E27FC236}">
                <a16:creationId xmlns:a16="http://schemas.microsoft.com/office/drawing/2014/main" id="{036C05FE-108F-4F67-9E32-36736032555C}"/>
              </a:ext>
            </a:extLst>
          </p:cNvPr>
          <p:cNvSpPr>
            <a:spLocks noGrp="1"/>
          </p:cNvSpPr>
          <p:nvPr>
            <p:ph type="pic" sz="quarter" idx="22" hasCustomPrompt="1"/>
          </p:nvPr>
        </p:nvSpPr>
        <p:spPr>
          <a:xfrm>
            <a:off x="7315200" y="3048000"/>
            <a:ext cx="2438400" cy="3810000"/>
          </a:xfrm>
          <a:custGeom>
            <a:avLst/>
            <a:gdLst>
              <a:gd name="connsiteX0" fmla="*/ 0 w 4876800"/>
              <a:gd name="connsiteY0" fmla="*/ 0 h 7620000"/>
              <a:gd name="connsiteX1" fmla="*/ 4876800 w 4876800"/>
              <a:gd name="connsiteY1" fmla="*/ 0 h 7620000"/>
              <a:gd name="connsiteX2" fmla="*/ 4876800 w 4876800"/>
              <a:gd name="connsiteY2" fmla="*/ 7620000 h 7620000"/>
              <a:gd name="connsiteX3" fmla="*/ 0 w 4876800"/>
              <a:gd name="connsiteY3" fmla="*/ 7620000 h 7620000"/>
            </a:gdLst>
            <a:ahLst/>
            <a:cxnLst>
              <a:cxn ang="0">
                <a:pos x="connsiteX0" y="connsiteY0"/>
              </a:cxn>
              <a:cxn ang="0">
                <a:pos x="connsiteX1" y="connsiteY1"/>
              </a:cxn>
              <a:cxn ang="0">
                <a:pos x="connsiteX2" y="connsiteY2"/>
              </a:cxn>
              <a:cxn ang="0">
                <a:pos x="connsiteX3" y="connsiteY3"/>
              </a:cxn>
            </a:cxnLst>
            <a:rect l="l" t="t" r="r" b="b"/>
            <a:pathLst>
              <a:path w="4876800" h="7620000">
                <a:moveTo>
                  <a:pt x="0" y="0"/>
                </a:moveTo>
                <a:lnTo>
                  <a:pt x="4876800" y="0"/>
                </a:lnTo>
                <a:lnTo>
                  <a:pt x="4876800" y="7620000"/>
                </a:lnTo>
                <a:lnTo>
                  <a:pt x="0" y="762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6" name="Picture Placeholder 15">
            <a:extLst>
              <a:ext uri="{FF2B5EF4-FFF2-40B4-BE49-F238E27FC236}">
                <a16:creationId xmlns:a16="http://schemas.microsoft.com/office/drawing/2014/main" id="{73070B67-7B78-4C2C-A641-4CA92EB57754}"/>
              </a:ext>
            </a:extLst>
          </p:cNvPr>
          <p:cNvSpPr>
            <a:spLocks noGrp="1"/>
          </p:cNvSpPr>
          <p:nvPr>
            <p:ph type="pic" sz="quarter" idx="23" hasCustomPrompt="1"/>
          </p:nvPr>
        </p:nvSpPr>
        <p:spPr>
          <a:xfrm>
            <a:off x="9753600" y="3048000"/>
            <a:ext cx="2438400" cy="3810000"/>
          </a:xfrm>
          <a:custGeom>
            <a:avLst/>
            <a:gdLst>
              <a:gd name="connsiteX0" fmla="*/ 0 w 4876800"/>
              <a:gd name="connsiteY0" fmla="*/ 0 h 7620000"/>
              <a:gd name="connsiteX1" fmla="*/ 4876800 w 4876800"/>
              <a:gd name="connsiteY1" fmla="*/ 0 h 7620000"/>
              <a:gd name="connsiteX2" fmla="*/ 4876800 w 4876800"/>
              <a:gd name="connsiteY2" fmla="*/ 7620000 h 7620000"/>
              <a:gd name="connsiteX3" fmla="*/ 0 w 4876800"/>
              <a:gd name="connsiteY3" fmla="*/ 7620000 h 7620000"/>
            </a:gdLst>
            <a:ahLst/>
            <a:cxnLst>
              <a:cxn ang="0">
                <a:pos x="connsiteX0" y="connsiteY0"/>
              </a:cxn>
              <a:cxn ang="0">
                <a:pos x="connsiteX1" y="connsiteY1"/>
              </a:cxn>
              <a:cxn ang="0">
                <a:pos x="connsiteX2" y="connsiteY2"/>
              </a:cxn>
              <a:cxn ang="0">
                <a:pos x="connsiteX3" y="connsiteY3"/>
              </a:cxn>
            </a:cxnLst>
            <a:rect l="l" t="t" r="r" b="b"/>
            <a:pathLst>
              <a:path w="4876800" h="7620000">
                <a:moveTo>
                  <a:pt x="0" y="0"/>
                </a:moveTo>
                <a:lnTo>
                  <a:pt x="4876800" y="0"/>
                </a:lnTo>
                <a:lnTo>
                  <a:pt x="4876800" y="7620000"/>
                </a:lnTo>
                <a:lnTo>
                  <a:pt x="0" y="762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2" name="Text Placeholder 8">
            <a:extLst>
              <a:ext uri="{FF2B5EF4-FFF2-40B4-BE49-F238E27FC236}">
                <a16:creationId xmlns:a16="http://schemas.microsoft.com/office/drawing/2014/main" id="{D3C3255E-4912-40C3-8A6C-DA515489001B}"/>
              </a:ext>
            </a:extLst>
          </p:cNvPr>
          <p:cNvSpPr>
            <a:spLocks noGrp="1"/>
          </p:cNvSpPr>
          <p:nvPr>
            <p:ph type="body" sz="quarter" idx="24" hasCustomPrompt="1"/>
          </p:nvPr>
        </p:nvSpPr>
        <p:spPr>
          <a:xfrm>
            <a:off x="7897798" y="1128694"/>
            <a:ext cx="2864032" cy="1192676"/>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3" name="Text Placeholder 10">
            <a:extLst>
              <a:ext uri="{FF2B5EF4-FFF2-40B4-BE49-F238E27FC236}">
                <a16:creationId xmlns:a16="http://schemas.microsoft.com/office/drawing/2014/main" id="{3EA0D114-F7ED-4B86-954F-00D92209A74F}"/>
              </a:ext>
            </a:extLst>
          </p:cNvPr>
          <p:cNvSpPr>
            <a:spLocks noGrp="1"/>
          </p:cNvSpPr>
          <p:nvPr>
            <p:ph type="body" sz="quarter" idx="25" hasCustomPrompt="1"/>
          </p:nvPr>
        </p:nvSpPr>
        <p:spPr>
          <a:xfrm>
            <a:off x="1228431" y="1124669"/>
            <a:ext cx="4578982" cy="908412"/>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24" name="Text Placeholder 10">
            <a:extLst>
              <a:ext uri="{FF2B5EF4-FFF2-40B4-BE49-F238E27FC236}">
                <a16:creationId xmlns:a16="http://schemas.microsoft.com/office/drawing/2014/main" id="{DCB7DBDB-83EA-41DC-9505-96543E467132}"/>
              </a:ext>
            </a:extLst>
          </p:cNvPr>
          <p:cNvSpPr>
            <a:spLocks noGrp="1"/>
          </p:cNvSpPr>
          <p:nvPr>
            <p:ph type="body" sz="quarter" idx="26" hasCustomPrompt="1"/>
          </p:nvPr>
        </p:nvSpPr>
        <p:spPr>
          <a:xfrm>
            <a:off x="1221826" y="2377915"/>
            <a:ext cx="1480362" cy="253754"/>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Roboto Light"/>
              </a:defRPr>
            </a:lvl1pPr>
          </a:lstStyle>
          <a:p>
            <a:pPr lvl="0"/>
            <a:r>
              <a:rPr lang="en-US"/>
              <a:t>Body text</a:t>
            </a:r>
          </a:p>
        </p:txBody>
      </p:sp>
    </p:spTree>
    <p:extLst>
      <p:ext uri="{BB962C8B-B14F-4D97-AF65-F5344CB8AC3E}">
        <p14:creationId xmlns:p14="http://schemas.microsoft.com/office/powerpoint/2010/main" val="3954881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ight imag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526379-A30D-40D0-AEA3-D9DD3FFD9EBE}"/>
              </a:ext>
            </a:extLst>
          </p:cNvPr>
          <p:cNvSpPr/>
          <p:nvPr userDrawn="1"/>
        </p:nvSpPr>
        <p:spPr>
          <a:xfrm>
            <a:off x="-104775" y="0"/>
            <a:ext cx="123825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Picture Placeholder 24">
            <a:extLst>
              <a:ext uri="{FF2B5EF4-FFF2-40B4-BE49-F238E27FC236}">
                <a16:creationId xmlns:a16="http://schemas.microsoft.com/office/drawing/2014/main" id="{BDA0F755-737F-4C21-A066-01B87065EE25}"/>
              </a:ext>
            </a:extLst>
          </p:cNvPr>
          <p:cNvSpPr>
            <a:spLocks noGrp="1"/>
          </p:cNvSpPr>
          <p:nvPr>
            <p:ph type="pic" sz="quarter" idx="22" hasCustomPrompt="1"/>
          </p:nvPr>
        </p:nvSpPr>
        <p:spPr>
          <a:xfrm>
            <a:off x="256283" y="253999"/>
            <a:ext cx="2921001" cy="3175000"/>
          </a:xfrm>
          <a:custGeom>
            <a:avLst/>
            <a:gdLst>
              <a:gd name="connsiteX0" fmla="*/ 0 w 5842001"/>
              <a:gd name="connsiteY0" fmla="*/ 0 h 6350000"/>
              <a:gd name="connsiteX1" fmla="*/ 5842001 w 5842001"/>
              <a:gd name="connsiteY1" fmla="*/ 0 h 6350000"/>
              <a:gd name="connsiteX2" fmla="*/ 5842001 w 5842001"/>
              <a:gd name="connsiteY2" fmla="*/ 6350000 h 6350000"/>
              <a:gd name="connsiteX3" fmla="*/ 0 w 5842001"/>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1" h="6350000">
                <a:moveTo>
                  <a:pt x="0" y="0"/>
                </a:moveTo>
                <a:lnTo>
                  <a:pt x="5842001" y="0"/>
                </a:lnTo>
                <a:lnTo>
                  <a:pt x="5842001"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2" name="Picture Placeholder 21">
            <a:extLst>
              <a:ext uri="{FF2B5EF4-FFF2-40B4-BE49-F238E27FC236}">
                <a16:creationId xmlns:a16="http://schemas.microsoft.com/office/drawing/2014/main" id="{A17136EA-1A2A-4B15-BEFD-ACA215EB6A6C}"/>
              </a:ext>
            </a:extLst>
          </p:cNvPr>
          <p:cNvSpPr>
            <a:spLocks noGrp="1"/>
          </p:cNvSpPr>
          <p:nvPr>
            <p:ph type="pic" sz="quarter" idx="20" hasCustomPrompt="1"/>
          </p:nvPr>
        </p:nvSpPr>
        <p:spPr>
          <a:xfrm>
            <a:off x="6096000" y="253999"/>
            <a:ext cx="2921000" cy="3175000"/>
          </a:xfrm>
          <a:custGeom>
            <a:avLst/>
            <a:gdLst>
              <a:gd name="connsiteX0" fmla="*/ 0 w 5842000"/>
              <a:gd name="connsiteY0" fmla="*/ 0 h 6350000"/>
              <a:gd name="connsiteX1" fmla="*/ 5842000 w 5842000"/>
              <a:gd name="connsiteY1" fmla="*/ 0 h 6350000"/>
              <a:gd name="connsiteX2" fmla="*/ 5842000 w 5842000"/>
              <a:gd name="connsiteY2" fmla="*/ 6350000 h 6350000"/>
              <a:gd name="connsiteX3" fmla="*/ 0 w 5842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0" h="6350000">
                <a:moveTo>
                  <a:pt x="0" y="0"/>
                </a:moveTo>
                <a:lnTo>
                  <a:pt x="5842000" y="0"/>
                </a:lnTo>
                <a:lnTo>
                  <a:pt x="5842000"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6" name="Picture Placeholder 25">
            <a:extLst>
              <a:ext uri="{FF2B5EF4-FFF2-40B4-BE49-F238E27FC236}">
                <a16:creationId xmlns:a16="http://schemas.microsoft.com/office/drawing/2014/main" id="{0F4452F0-706A-4610-93B9-0BC5D98DAD1A}"/>
              </a:ext>
            </a:extLst>
          </p:cNvPr>
          <p:cNvSpPr>
            <a:spLocks noGrp="1"/>
          </p:cNvSpPr>
          <p:nvPr>
            <p:ph type="pic" sz="quarter" idx="21" hasCustomPrompt="1"/>
          </p:nvPr>
        </p:nvSpPr>
        <p:spPr>
          <a:xfrm>
            <a:off x="3177283" y="253999"/>
            <a:ext cx="2921001" cy="3175000"/>
          </a:xfrm>
          <a:custGeom>
            <a:avLst/>
            <a:gdLst>
              <a:gd name="connsiteX0" fmla="*/ 0 w 5842001"/>
              <a:gd name="connsiteY0" fmla="*/ 0 h 6350000"/>
              <a:gd name="connsiteX1" fmla="*/ 5842001 w 5842001"/>
              <a:gd name="connsiteY1" fmla="*/ 0 h 6350000"/>
              <a:gd name="connsiteX2" fmla="*/ 5842001 w 5842001"/>
              <a:gd name="connsiteY2" fmla="*/ 6350000 h 6350000"/>
              <a:gd name="connsiteX3" fmla="*/ 0 w 5842001"/>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1" h="6350000">
                <a:moveTo>
                  <a:pt x="0" y="0"/>
                </a:moveTo>
                <a:lnTo>
                  <a:pt x="5842001" y="0"/>
                </a:lnTo>
                <a:lnTo>
                  <a:pt x="5842001"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A62B21DC-B86A-4D8E-8109-CB43EF062838}"/>
              </a:ext>
            </a:extLst>
          </p:cNvPr>
          <p:cNvSpPr>
            <a:spLocks noGrp="1"/>
          </p:cNvSpPr>
          <p:nvPr>
            <p:ph type="pic" sz="quarter" idx="23" hasCustomPrompt="1"/>
          </p:nvPr>
        </p:nvSpPr>
        <p:spPr>
          <a:xfrm>
            <a:off x="6096000" y="3429000"/>
            <a:ext cx="2921000" cy="3175000"/>
          </a:xfrm>
          <a:custGeom>
            <a:avLst/>
            <a:gdLst>
              <a:gd name="connsiteX0" fmla="*/ 0 w 5842000"/>
              <a:gd name="connsiteY0" fmla="*/ 0 h 6350000"/>
              <a:gd name="connsiteX1" fmla="*/ 5842000 w 5842000"/>
              <a:gd name="connsiteY1" fmla="*/ 0 h 6350000"/>
              <a:gd name="connsiteX2" fmla="*/ 5842000 w 5842000"/>
              <a:gd name="connsiteY2" fmla="*/ 6350000 h 6350000"/>
              <a:gd name="connsiteX3" fmla="*/ 0 w 5842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0" h="6350000">
                <a:moveTo>
                  <a:pt x="0" y="0"/>
                </a:moveTo>
                <a:lnTo>
                  <a:pt x="5842000" y="0"/>
                </a:lnTo>
                <a:lnTo>
                  <a:pt x="5842000"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3" name="Picture Placeholder 22">
            <a:extLst>
              <a:ext uri="{FF2B5EF4-FFF2-40B4-BE49-F238E27FC236}">
                <a16:creationId xmlns:a16="http://schemas.microsoft.com/office/drawing/2014/main" id="{257A0231-C6CA-4803-97CD-D6646F0568E9}"/>
              </a:ext>
            </a:extLst>
          </p:cNvPr>
          <p:cNvSpPr>
            <a:spLocks noGrp="1"/>
          </p:cNvSpPr>
          <p:nvPr>
            <p:ph type="pic" sz="quarter" idx="24" hasCustomPrompt="1"/>
          </p:nvPr>
        </p:nvSpPr>
        <p:spPr>
          <a:xfrm>
            <a:off x="3177283" y="3429000"/>
            <a:ext cx="2921001" cy="3175000"/>
          </a:xfrm>
          <a:custGeom>
            <a:avLst/>
            <a:gdLst>
              <a:gd name="connsiteX0" fmla="*/ 0 w 5842001"/>
              <a:gd name="connsiteY0" fmla="*/ 0 h 6350000"/>
              <a:gd name="connsiteX1" fmla="*/ 5842001 w 5842001"/>
              <a:gd name="connsiteY1" fmla="*/ 0 h 6350000"/>
              <a:gd name="connsiteX2" fmla="*/ 5842001 w 5842001"/>
              <a:gd name="connsiteY2" fmla="*/ 6350000 h 6350000"/>
              <a:gd name="connsiteX3" fmla="*/ 0 w 5842001"/>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1" h="6350000">
                <a:moveTo>
                  <a:pt x="0" y="0"/>
                </a:moveTo>
                <a:lnTo>
                  <a:pt x="5842001" y="0"/>
                </a:lnTo>
                <a:lnTo>
                  <a:pt x="5842001"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7" name="Picture Placeholder 26">
            <a:extLst>
              <a:ext uri="{FF2B5EF4-FFF2-40B4-BE49-F238E27FC236}">
                <a16:creationId xmlns:a16="http://schemas.microsoft.com/office/drawing/2014/main" id="{B4BE45ED-404C-400F-8B8A-60D40B04AC40}"/>
              </a:ext>
            </a:extLst>
          </p:cNvPr>
          <p:cNvSpPr>
            <a:spLocks noGrp="1"/>
          </p:cNvSpPr>
          <p:nvPr>
            <p:ph type="pic" sz="quarter" idx="25" hasCustomPrompt="1"/>
          </p:nvPr>
        </p:nvSpPr>
        <p:spPr>
          <a:xfrm>
            <a:off x="256283" y="3429000"/>
            <a:ext cx="2921001" cy="3175000"/>
          </a:xfrm>
          <a:custGeom>
            <a:avLst/>
            <a:gdLst>
              <a:gd name="connsiteX0" fmla="*/ 0 w 5842001"/>
              <a:gd name="connsiteY0" fmla="*/ 0 h 6350000"/>
              <a:gd name="connsiteX1" fmla="*/ 5842001 w 5842001"/>
              <a:gd name="connsiteY1" fmla="*/ 0 h 6350000"/>
              <a:gd name="connsiteX2" fmla="*/ 5842001 w 5842001"/>
              <a:gd name="connsiteY2" fmla="*/ 6350000 h 6350000"/>
              <a:gd name="connsiteX3" fmla="*/ 0 w 5842001"/>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1" h="6350000">
                <a:moveTo>
                  <a:pt x="0" y="0"/>
                </a:moveTo>
                <a:lnTo>
                  <a:pt x="5842001" y="0"/>
                </a:lnTo>
                <a:lnTo>
                  <a:pt x="5842001"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1" name="Picture Placeholder 20">
            <a:extLst>
              <a:ext uri="{FF2B5EF4-FFF2-40B4-BE49-F238E27FC236}">
                <a16:creationId xmlns:a16="http://schemas.microsoft.com/office/drawing/2014/main" id="{BE56748B-0115-445C-A9A4-F667C444655E}"/>
              </a:ext>
            </a:extLst>
          </p:cNvPr>
          <p:cNvSpPr>
            <a:spLocks noGrp="1"/>
          </p:cNvSpPr>
          <p:nvPr>
            <p:ph type="pic" sz="quarter" idx="26" hasCustomPrompt="1"/>
          </p:nvPr>
        </p:nvSpPr>
        <p:spPr>
          <a:xfrm>
            <a:off x="9017000" y="253999"/>
            <a:ext cx="2921000" cy="3175000"/>
          </a:xfrm>
          <a:custGeom>
            <a:avLst/>
            <a:gdLst>
              <a:gd name="connsiteX0" fmla="*/ 0 w 5842000"/>
              <a:gd name="connsiteY0" fmla="*/ 0 h 6350000"/>
              <a:gd name="connsiteX1" fmla="*/ 5842000 w 5842000"/>
              <a:gd name="connsiteY1" fmla="*/ 0 h 6350000"/>
              <a:gd name="connsiteX2" fmla="*/ 5842000 w 5842000"/>
              <a:gd name="connsiteY2" fmla="*/ 6350000 h 6350000"/>
              <a:gd name="connsiteX3" fmla="*/ 0 w 5842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0" h="6350000">
                <a:moveTo>
                  <a:pt x="0" y="0"/>
                </a:moveTo>
                <a:lnTo>
                  <a:pt x="5842000" y="0"/>
                </a:lnTo>
                <a:lnTo>
                  <a:pt x="5842000"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5C8771F4-AEA4-4280-A894-0DD18E36B38A}"/>
              </a:ext>
            </a:extLst>
          </p:cNvPr>
          <p:cNvSpPr>
            <a:spLocks noGrp="1"/>
          </p:cNvSpPr>
          <p:nvPr>
            <p:ph type="pic" sz="quarter" idx="27" hasCustomPrompt="1"/>
          </p:nvPr>
        </p:nvSpPr>
        <p:spPr>
          <a:xfrm>
            <a:off x="9017000" y="3429000"/>
            <a:ext cx="2921000" cy="3175000"/>
          </a:xfrm>
          <a:custGeom>
            <a:avLst/>
            <a:gdLst>
              <a:gd name="connsiteX0" fmla="*/ 0 w 5842000"/>
              <a:gd name="connsiteY0" fmla="*/ 0 h 6350000"/>
              <a:gd name="connsiteX1" fmla="*/ 5842000 w 5842000"/>
              <a:gd name="connsiteY1" fmla="*/ 0 h 6350000"/>
              <a:gd name="connsiteX2" fmla="*/ 5842000 w 5842000"/>
              <a:gd name="connsiteY2" fmla="*/ 6350000 h 6350000"/>
              <a:gd name="connsiteX3" fmla="*/ 0 w 5842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0" h="6350000">
                <a:moveTo>
                  <a:pt x="0" y="0"/>
                </a:moveTo>
                <a:lnTo>
                  <a:pt x="5842000" y="0"/>
                </a:lnTo>
                <a:lnTo>
                  <a:pt x="5842000"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4" name="Slide Number" hidden="1"/>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it-IT" smtClean="0"/>
              <a:pPr/>
              <a:t>‹#›</a:t>
            </a:fld>
            <a:endParaRPr lang="it-IT"/>
          </a:p>
        </p:txBody>
      </p:sp>
    </p:spTree>
    <p:extLst>
      <p:ext uri="{BB962C8B-B14F-4D97-AF65-F5344CB8AC3E}">
        <p14:creationId xmlns:p14="http://schemas.microsoft.com/office/powerpoint/2010/main" val="573964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Left, Text, Numbers, Images">
    <p:spTree>
      <p:nvGrpSpPr>
        <p:cNvPr id="1" name=""/>
        <p:cNvGrpSpPr/>
        <p:nvPr/>
      </p:nvGrpSpPr>
      <p:grpSpPr>
        <a:xfrm>
          <a:off x="0" y="0"/>
          <a:ext cx="0" cy="0"/>
          <a:chOff x="0" y="0"/>
          <a:chExt cx="0" cy="0"/>
        </a:xfrm>
      </p:grpSpPr>
      <p:sp>
        <p:nvSpPr>
          <p:cNvPr id="14" name="Slide Number" hidden="1"/>
          <p:cNvSpPr txBox="1">
            <a:spLocks noGrp="1"/>
          </p:cNvSpPr>
          <p:nvPr>
            <p:ph type="sldNum" sz="quarter" idx="2"/>
          </p:nvPr>
        </p:nvSpPr>
        <p:spPr>
          <a:prstGeom prst="rect">
            <a:avLst/>
          </a:prstGeom>
        </p:spPr>
        <p:txBody>
          <a:bodyPr/>
          <a:lstStyle>
            <a:lvl1pPr>
              <a:defRPr>
                <a:solidFill>
                  <a:schemeClr val="bg1"/>
                </a:solidFill>
              </a:defRPr>
            </a:lvl1pPr>
          </a:lstStyle>
          <a:p>
            <a:fld id="{86CB4B4D-7CA3-9044-876B-883B54F8677D}" type="slidenum">
              <a:rPr lang="it-IT" smtClean="0"/>
              <a:pPr/>
              <a:t>‹#›</a:t>
            </a:fld>
            <a:endParaRPr lang="it-IT"/>
          </a:p>
        </p:txBody>
      </p:sp>
      <p:sp>
        <p:nvSpPr>
          <p:cNvPr id="11" name="Slide Number">
            <a:extLst>
              <a:ext uri="{FF2B5EF4-FFF2-40B4-BE49-F238E27FC236}">
                <a16:creationId xmlns:a16="http://schemas.microsoft.com/office/drawing/2014/main" id="{41342FCF-B0F2-43A1-B626-3380D48A677B}"/>
              </a:ext>
            </a:extLst>
          </p:cNvPr>
          <p:cNvSpPr txBox="1">
            <a:spLocks/>
          </p:cNvSpPr>
          <p:nvPr userDrawn="1"/>
        </p:nvSpPr>
        <p:spPr>
          <a:xfrm>
            <a:off x="11777444" y="268586"/>
            <a:ext cx="185948"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100" b="0" i="0" u="none" strike="noStrike" kern="1200" cap="none" spc="0" normalizeH="0" baseline="0">
                <a:ln>
                  <a:noFill/>
                </a:ln>
                <a:solidFill>
                  <a:srgbClr val="2C2E3C"/>
                </a:solidFill>
                <a:effectLst/>
                <a:uFillTx/>
                <a:latin typeface="Roboto Bold"/>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pPr/>
              <a:t>‹#›</a:t>
            </a:fld>
            <a:endParaRPr lang="it-IT"/>
          </a:p>
        </p:txBody>
      </p:sp>
      <p:sp>
        <p:nvSpPr>
          <p:cNvPr id="16" name="Picture Placeholder 15">
            <a:extLst>
              <a:ext uri="{FF2B5EF4-FFF2-40B4-BE49-F238E27FC236}">
                <a16:creationId xmlns:a16="http://schemas.microsoft.com/office/drawing/2014/main" id="{930C8CC6-A1F4-40D7-9796-45324942E0E2}"/>
              </a:ext>
            </a:extLst>
          </p:cNvPr>
          <p:cNvSpPr>
            <a:spLocks noGrp="1"/>
          </p:cNvSpPr>
          <p:nvPr>
            <p:ph type="pic" sz="quarter" idx="22" hasCustomPrompt="1"/>
          </p:nvPr>
        </p:nvSpPr>
        <p:spPr>
          <a:xfrm>
            <a:off x="6096000" y="-1"/>
            <a:ext cx="3048000" cy="6858001"/>
          </a:xfrm>
          <a:custGeom>
            <a:avLst/>
            <a:gdLst>
              <a:gd name="connsiteX0" fmla="*/ 0 w 6096000"/>
              <a:gd name="connsiteY0" fmla="*/ 0 h 13716001"/>
              <a:gd name="connsiteX1" fmla="*/ 6096000 w 6096000"/>
              <a:gd name="connsiteY1" fmla="*/ 0 h 13716001"/>
              <a:gd name="connsiteX2" fmla="*/ 6096000 w 6096000"/>
              <a:gd name="connsiteY2" fmla="*/ 13716001 h 13716001"/>
              <a:gd name="connsiteX3" fmla="*/ 0 w 6096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096000" h="13716001">
                <a:moveTo>
                  <a:pt x="0" y="0"/>
                </a:moveTo>
                <a:lnTo>
                  <a:pt x="6096000" y="0"/>
                </a:lnTo>
                <a:lnTo>
                  <a:pt x="6096000" y="13716001"/>
                </a:lnTo>
                <a:lnTo>
                  <a:pt x="0" y="13716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7" name="Picture Placeholder 16">
            <a:extLst>
              <a:ext uri="{FF2B5EF4-FFF2-40B4-BE49-F238E27FC236}">
                <a16:creationId xmlns:a16="http://schemas.microsoft.com/office/drawing/2014/main" id="{C8A8DE77-26E5-4AF5-8A1F-6359CE83FA6D}"/>
              </a:ext>
            </a:extLst>
          </p:cNvPr>
          <p:cNvSpPr>
            <a:spLocks noGrp="1"/>
          </p:cNvSpPr>
          <p:nvPr>
            <p:ph type="pic" sz="quarter" idx="23" hasCustomPrompt="1"/>
          </p:nvPr>
        </p:nvSpPr>
        <p:spPr>
          <a:xfrm>
            <a:off x="9144000" y="1"/>
            <a:ext cx="3048000" cy="3429001"/>
          </a:xfrm>
          <a:custGeom>
            <a:avLst/>
            <a:gdLst>
              <a:gd name="connsiteX0" fmla="*/ 0 w 6096000"/>
              <a:gd name="connsiteY0" fmla="*/ 0 h 6858001"/>
              <a:gd name="connsiteX1" fmla="*/ 6096000 w 6096000"/>
              <a:gd name="connsiteY1" fmla="*/ 0 h 6858001"/>
              <a:gd name="connsiteX2" fmla="*/ 6096000 w 6096000"/>
              <a:gd name="connsiteY2" fmla="*/ 6858001 h 6858001"/>
              <a:gd name="connsiteX3" fmla="*/ 0 w 6096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096000" h="6858001">
                <a:moveTo>
                  <a:pt x="0" y="0"/>
                </a:moveTo>
                <a:lnTo>
                  <a:pt x="6096000" y="0"/>
                </a:lnTo>
                <a:lnTo>
                  <a:pt x="6096000" y="6858001"/>
                </a:lnTo>
                <a:lnTo>
                  <a:pt x="0" y="6858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8" name="Picture Placeholder 17">
            <a:extLst>
              <a:ext uri="{FF2B5EF4-FFF2-40B4-BE49-F238E27FC236}">
                <a16:creationId xmlns:a16="http://schemas.microsoft.com/office/drawing/2014/main" id="{A2EB557D-6473-408B-9D4E-19F308310F05}"/>
              </a:ext>
            </a:extLst>
          </p:cNvPr>
          <p:cNvSpPr>
            <a:spLocks noGrp="1"/>
          </p:cNvSpPr>
          <p:nvPr>
            <p:ph type="pic" sz="quarter" idx="24" hasCustomPrompt="1"/>
          </p:nvPr>
        </p:nvSpPr>
        <p:spPr>
          <a:xfrm>
            <a:off x="9144000" y="3429000"/>
            <a:ext cx="3048000" cy="3429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9" name="Text Placeholder 8">
            <a:extLst>
              <a:ext uri="{FF2B5EF4-FFF2-40B4-BE49-F238E27FC236}">
                <a16:creationId xmlns:a16="http://schemas.microsoft.com/office/drawing/2014/main" id="{63574D42-98E6-4B7C-8C0D-B8F931CAF8B8}"/>
              </a:ext>
            </a:extLst>
          </p:cNvPr>
          <p:cNvSpPr>
            <a:spLocks noGrp="1"/>
          </p:cNvSpPr>
          <p:nvPr>
            <p:ph type="body" sz="quarter" idx="21" hasCustomPrompt="1"/>
          </p:nvPr>
        </p:nvSpPr>
        <p:spPr>
          <a:xfrm>
            <a:off x="1225368" y="1118724"/>
            <a:ext cx="3600632"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0" name="Text Placeholder 10">
            <a:extLst>
              <a:ext uri="{FF2B5EF4-FFF2-40B4-BE49-F238E27FC236}">
                <a16:creationId xmlns:a16="http://schemas.microsoft.com/office/drawing/2014/main" id="{DB2140CE-F94D-40DA-9050-AA0972FD35EA}"/>
              </a:ext>
            </a:extLst>
          </p:cNvPr>
          <p:cNvSpPr>
            <a:spLocks noGrp="1"/>
          </p:cNvSpPr>
          <p:nvPr>
            <p:ph type="body" sz="quarter" idx="25" hasCustomPrompt="1"/>
          </p:nvPr>
        </p:nvSpPr>
        <p:spPr>
          <a:xfrm>
            <a:off x="1212668" y="2851127"/>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21" name="Text Placeholder 10">
            <a:extLst>
              <a:ext uri="{FF2B5EF4-FFF2-40B4-BE49-F238E27FC236}">
                <a16:creationId xmlns:a16="http://schemas.microsoft.com/office/drawing/2014/main" id="{8A32237B-7452-4ABA-8DE5-80C1BDB1B6F4}"/>
              </a:ext>
            </a:extLst>
          </p:cNvPr>
          <p:cNvSpPr>
            <a:spLocks noGrp="1"/>
          </p:cNvSpPr>
          <p:nvPr>
            <p:ph type="body" sz="quarter" idx="26" hasCustomPrompt="1"/>
          </p:nvPr>
        </p:nvSpPr>
        <p:spPr>
          <a:xfrm>
            <a:off x="3837620" y="4823475"/>
            <a:ext cx="869051" cy="673101"/>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a:t>
            </a:r>
            <a:endParaRPr lang="en-US"/>
          </a:p>
        </p:txBody>
      </p:sp>
      <p:sp>
        <p:nvSpPr>
          <p:cNvPr id="22" name="Text Placeholder 10">
            <a:extLst>
              <a:ext uri="{FF2B5EF4-FFF2-40B4-BE49-F238E27FC236}">
                <a16:creationId xmlns:a16="http://schemas.microsoft.com/office/drawing/2014/main" id="{D0E9F43C-829A-4A7E-9235-C973D1672FFA}"/>
              </a:ext>
            </a:extLst>
          </p:cNvPr>
          <p:cNvSpPr>
            <a:spLocks noGrp="1"/>
          </p:cNvSpPr>
          <p:nvPr>
            <p:ph type="body" sz="quarter" idx="29" hasCustomPrompt="1"/>
          </p:nvPr>
        </p:nvSpPr>
        <p:spPr>
          <a:xfrm>
            <a:off x="1235097" y="4607520"/>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Roboto Light"/>
              </a:defRPr>
            </a:lvl1pPr>
          </a:lstStyle>
          <a:p>
            <a:pPr lvl="0"/>
            <a:r>
              <a:rPr lang="en-US"/>
              <a:t>Title text</a:t>
            </a:r>
          </a:p>
        </p:txBody>
      </p:sp>
      <p:sp>
        <p:nvSpPr>
          <p:cNvPr id="23" name="Text Placeholder 10">
            <a:extLst>
              <a:ext uri="{FF2B5EF4-FFF2-40B4-BE49-F238E27FC236}">
                <a16:creationId xmlns:a16="http://schemas.microsoft.com/office/drawing/2014/main" id="{593FC572-BE0F-4DED-B1C7-3C0026621EFD}"/>
              </a:ext>
            </a:extLst>
          </p:cNvPr>
          <p:cNvSpPr>
            <a:spLocks noGrp="1"/>
          </p:cNvSpPr>
          <p:nvPr>
            <p:ph type="body" sz="quarter" idx="30" hasCustomPrompt="1"/>
          </p:nvPr>
        </p:nvSpPr>
        <p:spPr>
          <a:xfrm>
            <a:off x="4620221" y="5316756"/>
            <a:ext cx="32723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a:t>
            </a:r>
          </a:p>
        </p:txBody>
      </p:sp>
    </p:spTree>
    <p:extLst>
      <p:ext uri="{BB962C8B-B14F-4D97-AF65-F5344CB8AC3E}">
        <p14:creationId xmlns:p14="http://schemas.microsoft.com/office/powerpoint/2010/main" val="42218257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Small title, Numbers, Image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Picture Placeholder 20">
            <a:extLst>
              <a:ext uri="{FF2B5EF4-FFF2-40B4-BE49-F238E27FC236}">
                <a16:creationId xmlns:a16="http://schemas.microsoft.com/office/drawing/2014/main" id="{49DFD7B4-399E-4956-B39F-E6C67C6474DF}"/>
              </a:ext>
            </a:extLst>
          </p:cNvPr>
          <p:cNvSpPr>
            <a:spLocks noGrp="1"/>
          </p:cNvSpPr>
          <p:nvPr>
            <p:ph type="pic" sz="quarter" idx="20" hasCustomPrompt="1"/>
          </p:nvPr>
        </p:nvSpPr>
        <p:spPr>
          <a:xfrm>
            <a:off x="4876800" y="4699000"/>
            <a:ext cx="2438400" cy="2159000"/>
          </a:xfrm>
          <a:custGeom>
            <a:avLst/>
            <a:gdLst>
              <a:gd name="connsiteX0" fmla="*/ 0 w 4876800"/>
              <a:gd name="connsiteY0" fmla="*/ 0 h 4318000"/>
              <a:gd name="connsiteX1" fmla="*/ 4876800 w 4876800"/>
              <a:gd name="connsiteY1" fmla="*/ 0 h 4318000"/>
              <a:gd name="connsiteX2" fmla="*/ 4876800 w 4876800"/>
              <a:gd name="connsiteY2" fmla="*/ 4318000 h 4318000"/>
              <a:gd name="connsiteX3" fmla="*/ 0 w 48768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876800" h="4318000">
                <a:moveTo>
                  <a:pt x="0" y="0"/>
                </a:moveTo>
                <a:lnTo>
                  <a:pt x="4876800" y="0"/>
                </a:lnTo>
                <a:lnTo>
                  <a:pt x="4876800" y="4318000"/>
                </a:lnTo>
                <a:lnTo>
                  <a:pt x="0" y="431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0" name="Picture Placeholder 19">
            <a:extLst>
              <a:ext uri="{FF2B5EF4-FFF2-40B4-BE49-F238E27FC236}">
                <a16:creationId xmlns:a16="http://schemas.microsoft.com/office/drawing/2014/main" id="{C53ACFAD-D74F-4074-9396-C8D447B0B361}"/>
              </a:ext>
            </a:extLst>
          </p:cNvPr>
          <p:cNvSpPr>
            <a:spLocks noGrp="1"/>
          </p:cNvSpPr>
          <p:nvPr>
            <p:ph type="pic" sz="quarter" idx="21" hasCustomPrompt="1"/>
          </p:nvPr>
        </p:nvSpPr>
        <p:spPr>
          <a:xfrm>
            <a:off x="2438400" y="4699000"/>
            <a:ext cx="2438400" cy="2159000"/>
          </a:xfrm>
          <a:custGeom>
            <a:avLst/>
            <a:gdLst>
              <a:gd name="connsiteX0" fmla="*/ 0 w 4876800"/>
              <a:gd name="connsiteY0" fmla="*/ 0 h 4318000"/>
              <a:gd name="connsiteX1" fmla="*/ 4876800 w 4876800"/>
              <a:gd name="connsiteY1" fmla="*/ 0 h 4318000"/>
              <a:gd name="connsiteX2" fmla="*/ 4876800 w 4876800"/>
              <a:gd name="connsiteY2" fmla="*/ 4318000 h 4318000"/>
              <a:gd name="connsiteX3" fmla="*/ 0 w 48768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876800" h="4318000">
                <a:moveTo>
                  <a:pt x="0" y="0"/>
                </a:moveTo>
                <a:lnTo>
                  <a:pt x="4876800" y="0"/>
                </a:lnTo>
                <a:lnTo>
                  <a:pt x="4876800" y="4318000"/>
                </a:lnTo>
                <a:lnTo>
                  <a:pt x="0" y="431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9" name="Picture Placeholder 18">
            <a:extLst>
              <a:ext uri="{FF2B5EF4-FFF2-40B4-BE49-F238E27FC236}">
                <a16:creationId xmlns:a16="http://schemas.microsoft.com/office/drawing/2014/main" id="{974511B7-802A-490B-9D8B-4DBFC81B0BFF}"/>
              </a:ext>
            </a:extLst>
          </p:cNvPr>
          <p:cNvSpPr>
            <a:spLocks noGrp="1"/>
          </p:cNvSpPr>
          <p:nvPr>
            <p:ph type="pic" sz="quarter" idx="22" hasCustomPrompt="1"/>
          </p:nvPr>
        </p:nvSpPr>
        <p:spPr>
          <a:xfrm>
            <a:off x="0" y="4699000"/>
            <a:ext cx="2438400" cy="2159000"/>
          </a:xfrm>
          <a:custGeom>
            <a:avLst/>
            <a:gdLst>
              <a:gd name="connsiteX0" fmla="*/ 0 w 4876800"/>
              <a:gd name="connsiteY0" fmla="*/ 0 h 4318000"/>
              <a:gd name="connsiteX1" fmla="*/ 4876800 w 4876800"/>
              <a:gd name="connsiteY1" fmla="*/ 0 h 4318000"/>
              <a:gd name="connsiteX2" fmla="*/ 4876800 w 4876800"/>
              <a:gd name="connsiteY2" fmla="*/ 4318000 h 4318000"/>
              <a:gd name="connsiteX3" fmla="*/ 0 w 48768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876800" h="4318000">
                <a:moveTo>
                  <a:pt x="0" y="0"/>
                </a:moveTo>
                <a:lnTo>
                  <a:pt x="4876800" y="0"/>
                </a:lnTo>
                <a:lnTo>
                  <a:pt x="4876800" y="4318000"/>
                </a:lnTo>
                <a:lnTo>
                  <a:pt x="0" y="431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2" name="Picture Placeholder 21">
            <a:extLst>
              <a:ext uri="{FF2B5EF4-FFF2-40B4-BE49-F238E27FC236}">
                <a16:creationId xmlns:a16="http://schemas.microsoft.com/office/drawing/2014/main" id="{24918361-23BB-488D-B089-16BC3A2C51E0}"/>
              </a:ext>
            </a:extLst>
          </p:cNvPr>
          <p:cNvSpPr>
            <a:spLocks noGrp="1"/>
          </p:cNvSpPr>
          <p:nvPr>
            <p:ph type="pic" sz="quarter" idx="26" hasCustomPrompt="1"/>
          </p:nvPr>
        </p:nvSpPr>
        <p:spPr>
          <a:xfrm>
            <a:off x="7315200" y="4699000"/>
            <a:ext cx="2438400" cy="2159000"/>
          </a:xfrm>
          <a:custGeom>
            <a:avLst/>
            <a:gdLst>
              <a:gd name="connsiteX0" fmla="*/ 0 w 4876800"/>
              <a:gd name="connsiteY0" fmla="*/ 0 h 4318000"/>
              <a:gd name="connsiteX1" fmla="*/ 4876800 w 4876800"/>
              <a:gd name="connsiteY1" fmla="*/ 0 h 4318000"/>
              <a:gd name="connsiteX2" fmla="*/ 4876800 w 4876800"/>
              <a:gd name="connsiteY2" fmla="*/ 4318000 h 4318000"/>
              <a:gd name="connsiteX3" fmla="*/ 0 w 48768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876800" h="4318000">
                <a:moveTo>
                  <a:pt x="0" y="0"/>
                </a:moveTo>
                <a:lnTo>
                  <a:pt x="4876800" y="0"/>
                </a:lnTo>
                <a:lnTo>
                  <a:pt x="4876800" y="4318000"/>
                </a:lnTo>
                <a:lnTo>
                  <a:pt x="0" y="431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3" name="Picture Placeholder 22">
            <a:extLst>
              <a:ext uri="{FF2B5EF4-FFF2-40B4-BE49-F238E27FC236}">
                <a16:creationId xmlns:a16="http://schemas.microsoft.com/office/drawing/2014/main" id="{CA86CFEF-157A-4940-9CEF-1D058144169B}"/>
              </a:ext>
            </a:extLst>
          </p:cNvPr>
          <p:cNvSpPr>
            <a:spLocks noGrp="1"/>
          </p:cNvSpPr>
          <p:nvPr>
            <p:ph type="pic" sz="quarter" idx="27" hasCustomPrompt="1"/>
          </p:nvPr>
        </p:nvSpPr>
        <p:spPr>
          <a:xfrm>
            <a:off x="9753600" y="4699000"/>
            <a:ext cx="2438400" cy="2159000"/>
          </a:xfrm>
          <a:custGeom>
            <a:avLst/>
            <a:gdLst>
              <a:gd name="connsiteX0" fmla="*/ 0 w 4876800"/>
              <a:gd name="connsiteY0" fmla="*/ 0 h 4318000"/>
              <a:gd name="connsiteX1" fmla="*/ 4876800 w 4876800"/>
              <a:gd name="connsiteY1" fmla="*/ 0 h 4318000"/>
              <a:gd name="connsiteX2" fmla="*/ 4876800 w 4876800"/>
              <a:gd name="connsiteY2" fmla="*/ 4318000 h 4318000"/>
              <a:gd name="connsiteX3" fmla="*/ 0 w 48768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876800" h="4318000">
                <a:moveTo>
                  <a:pt x="0" y="0"/>
                </a:moveTo>
                <a:lnTo>
                  <a:pt x="4876800" y="0"/>
                </a:lnTo>
                <a:lnTo>
                  <a:pt x="4876800" y="4318000"/>
                </a:lnTo>
                <a:lnTo>
                  <a:pt x="0" y="431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5" name="Text Placeholder 10">
            <a:extLst>
              <a:ext uri="{FF2B5EF4-FFF2-40B4-BE49-F238E27FC236}">
                <a16:creationId xmlns:a16="http://schemas.microsoft.com/office/drawing/2014/main" id="{08C40702-BA7F-4F77-AE74-8F6C2B02AD15}"/>
              </a:ext>
            </a:extLst>
          </p:cNvPr>
          <p:cNvSpPr>
            <a:spLocks noGrp="1"/>
          </p:cNvSpPr>
          <p:nvPr>
            <p:ph type="body" sz="quarter" idx="25" hasCustomPrompt="1"/>
          </p:nvPr>
        </p:nvSpPr>
        <p:spPr>
          <a:xfrm>
            <a:off x="1212668" y="2821310"/>
            <a:ext cx="2438400" cy="935682"/>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26" name="Text Placeholder 10">
            <a:extLst>
              <a:ext uri="{FF2B5EF4-FFF2-40B4-BE49-F238E27FC236}">
                <a16:creationId xmlns:a16="http://schemas.microsoft.com/office/drawing/2014/main" id="{3BE7F0A1-7FD6-420B-9814-FE45D55A8D8B}"/>
              </a:ext>
            </a:extLst>
          </p:cNvPr>
          <p:cNvSpPr>
            <a:spLocks noGrp="1"/>
          </p:cNvSpPr>
          <p:nvPr>
            <p:ph type="body" sz="quarter" idx="29" hasCustomPrompt="1"/>
          </p:nvPr>
        </p:nvSpPr>
        <p:spPr>
          <a:xfrm>
            <a:off x="9045725" y="3213763"/>
            <a:ext cx="869051" cy="673101"/>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a:t>
            </a:r>
            <a:endParaRPr lang="en-US"/>
          </a:p>
        </p:txBody>
      </p:sp>
      <p:sp>
        <p:nvSpPr>
          <p:cNvPr id="27" name="Text Placeholder 10">
            <a:extLst>
              <a:ext uri="{FF2B5EF4-FFF2-40B4-BE49-F238E27FC236}">
                <a16:creationId xmlns:a16="http://schemas.microsoft.com/office/drawing/2014/main" id="{21C55D11-7449-4891-A15C-0C93D06B856F}"/>
              </a:ext>
            </a:extLst>
          </p:cNvPr>
          <p:cNvSpPr>
            <a:spLocks noGrp="1"/>
          </p:cNvSpPr>
          <p:nvPr>
            <p:ph type="body" sz="quarter" idx="30" hasCustomPrompt="1"/>
          </p:nvPr>
        </p:nvSpPr>
        <p:spPr>
          <a:xfrm>
            <a:off x="5173379" y="2768049"/>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Roboto Light"/>
              </a:defRPr>
            </a:lvl1pPr>
          </a:lstStyle>
          <a:p>
            <a:pPr lvl="0"/>
            <a:r>
              <a:rPr lang="en-US"/>
              <a:t>Title text</a:t>
            </a:r>
          </a:p>
        </p:txBody>
      </p:sp>
      <p:sp>
        <p:nvSpPr>
          <p:cNvPr id="28" name="Text Placeholder 10">
            <a:extLst>
              <a:ext uri="{FF2B5EF4-FFF2-40B4-BE49-F238E27FC236}">
                <a16:creationId xmlns:a16="http://schemas.microsoft.com/office/drawing/2014/main" id="{6496088E-36DA-40EF-9414-BAEBE99EB156}"/>
              </a:ext>
            </a:extLst>
          </p:cNvPr>
          <p:cNvSpPr>
            <a:spLocks noGrp="1"/>
          </p:cNvSpPr>
          <p:nvPr>
            <p:ph type="body" sz="quarter" idx="31" hasCustomPrompt="1"/>
          </p:nvPr>
        </p:nvSpPr>
        <p:spPr>
          <a:xfrm>
            <a:off x="9828326" y="3707045"/>
            <a:ext cx="32723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a:t>
            </a:r>
          </a:p>
        </p:txBody>
      </p:sp>
    </p:spTree>
    <p:extLst>
      <p:ext uri="{BB962C8B-B14F-4D97-AF65-F5344CB8AC3E}">
        <p14:creationId xmlns:p14="http://schemas.microsoft.com/office/powerpoint/2010/main" val="2069197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ull Image Page_Logo White">
    <p:spTree>
      <p:nvGrpSpPr>
        <p:cNvPr id="1" name=""/>
        <p:cNvGrpSpPr/>
        <p:nvPr/>
      </p:nvGrpSpPr>
      <p:grpSpPr>
        <a:xfrm>
          <a:off x="0" y="0"/>
          <a:ext cx="0" cy="0"/>
          <a:chOff x="0" y="0"/>
          <a:chExt cx="0" cy="0"/>
        </a:xfrm>
      </p:grpSpPr>
      <p:sp>
        <p:nvSpPr>
          <p:cNvPr id="12" name="Image Replace">
            <a:extLst>
              <a:ext uri="{FF2B5EF4-FFF2-40B4-BE49-F238E27FC236}">
                <a16:creationId xmlns:a16="http://schemas.microsoft.com/office/drawing/2014/main" id="{269A7DAB-D2F5-4E2F-93A4-275179CEEA47}"/>
              </a:ext>
            </a:extLst>
          </p:cNvPr>
          <p:cNvSpPr>
            <a:spLocks noGrp="1"/>
          </p:cNvSpPr>
          <p:nvPr>
            <p:ph type="pic" sz="quarter" idx="20" hasCustomPrompt="1"/>
          </p:nvPr>
        </p:nvSpPr>
        <p:spPr>
          <a:xfrm>
            <a:off x="0" y="0"/>
            <a:ext cx="12192000" cy="6858000"/>
          </a:xfrm>
          <a:custGeom>
            <a:avLst/>
            <a:gdLst>
              <a:gd name="connsiteX0" fmla="*/ 0 w 23368000"/>
              <a:gd name="connsiteY0" fmla="*/ 0 h 12700000"/>
              <a:gd name="connsiteX1" fmla="*/ 23368000 w 23368000"/>
              <a:gd name="connsiteY1" fmla="*/ 0 h 12700000"/>
              <a:gd name="connsiteX2" fmla="*/ 23368000 w 23368000"/>
              <a:gd name="connsiteY2" fmla="*/ 12700000 h 12700000"/>
              <a:gd name="connsiteX3" fmla="*/ 0 w 23368000"/>
              <a:gd name="connsiteY3" fmla="*/ 12700000 h 12700000"/>
            </a:gdLst>
            <a:ahLst/>
            <a:cxnLst>
              <a:cxn ang="0">
                <a:pos x="connsiteX0" y="connsiteY0"/>
              </a:cxn>
              <a:cxn ang="0">
                <a:pos x="connsiteX1" y="connsiteY1"/>
              </a:cxn>
              <a:cxn ang="0">
                <a:pos x="connsiteX2" y="connsiteY2"/>
              </a:cxn>
              <a:cxn ang="0">
                <a:pos x="connsiteX3" y="connsiteY3"/>
              </a:cxn>
            </a:cxnLst>
            <a:rect l="l" t="t" r="r" b="b"/>
            <a:pathLst>
              <a:path w="23368000" h="12700000">
                <a:moveTo>
                  <a:pt x="0" y="0"/>
                </a:moveTo>
                <a:lnTo>
                  <a:pt x="23368000" y="0"/>
                </a:lnTo>
                <a:lnTo>
                  <a:pt x="23368000" y="12700000"/>
                </a:lnTo>
                <a:lnTo>
                  <a:pt x="0" y="1270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8" name="Slide Number">
            <a:extLst>
              <a:ext uri="{FF2B5EF4-FFF2-40B4-BE49-F238E27FC236}">
                <a16:creationId xmlns:a16="http://schemas.microsoft.com/office/drawing/2014/main" id="{767813EB-E3A8-4BC9-B675-05A4DD8CC0C7}"/>
              </a:ext>
            </a:extLst>
          </p:cNvPr>
          <p:cNvSpPr txBox="1">
            <a:spLocks noGrp="1"/>
          </p:cNvSpPr>
          <p:nvPr>
            <p:ph type="sldNum" sz="quarter" idx="4"/>
          </p:nvPr>
        </p:nvSpPr>
        <p:spPr>
          <a:xfrm>
            <a:off x="11781452" y="268586"/>
            <a:ext cx="177933"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de-DE" sz="10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pPr/>
              <a:t>‹#›</a:t>
            </a:fld>
            <a:endParaRPr lang="it-IT" dirty="0"/>
          </a:p>
        </p:txBody>
      </p:sp>
      <p:sp>
        <p:nvSpPr>
          <p:cNvPr id="19" name="Line">
            <a:extLst>
              <a:ext uri="{FF2B5EF4-FFF2-40B4-BE49-F238E27FC236}">
                <a16:creationId xmlns:a16="http://schemas.microsoft.com/office/drawing/2014/main" id="{70A3EC06-D9A1-41AC-8137-A349CC2BFC21}"/>
              </a:ext>
            </a:extLst>
          </p:cNvPr>
          <p:cNvSpPr/>
          <p:nvPr userDrawn="1"/>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 name="Line">
            <a:extLst>
              <a:ext uri="{FF2B5EF4-FFF2-40B4-BE49-F238E27FC236}">
                <a16:creationId xmlns:a16="http://schemas.microsoft.com/office/drawing/2014/main" id="{70A86615-BB8B-46B0-B9A6-660511B6A8AD}"/>
              </a:ext>
            </a:extLst>
          </p:cNvPr>
          <p:cNvSpPr/>
          <p:nvPr userDrawn="1"/>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4" name="Immagine 7">
            <a:extLst>
              <a:ext uri="{FF2B5EF4-FFF2-40B4-BE49-F238E27FC236}">
                <a16:creationId xmlns:a16="http://schemas.microsoft.com/office/drawing/2014/main" id="{AB753A4B-9D6F-9762-D5A7-38A31F0C139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9029" y="103233"/>
            <a:ext cx="291389" cy="442220"/>
          </a:xfrm>
          <a:prstGeom prst="rect">
            <a:avLst/>
          </a:prstGeom>
        </p:spPr>
      </p:pic>
      <p:pic>
        <p:nvPicPr>
          <p:cNvPr id="2" name="Picture 1" descr="A black background with a black square&#10;&#10;AI-generated content may be incorrect.">
            <a:extLst>
              <a:ext uri="{FF2B5EF4-FFF2-40B4-BE49-F238E27FC236}">
                <a16:creationId xmlns:a16="http://schemas.microsoft.com/office/drawing/2014/main" id="{0CFCB95F-EBB3-C4DB-FBEF-94A8D3A1AB32}"/>
              </a:ext>
            </a:extLst>
          </p:cNvPr>
          <p:cNvPicPr>
            <a:picLocks noChangeAspect="1"/>
          </p:cNvPicPr>
          <p:nvPr userDrawn="1"/>
        </p:nvPicPr>
        <p:blipFill>
          <a:blip r:embed="rId3">
            <a:extLst>
              <a:ext uri="{28A0092B-C50C-407E-A947-70E740481C1C}">
                <a14:useLocalDpi xmlns:a14="http://schemas.microsoft.com/office/drawing/2010/main" val="0"/>
              </a:ext>
            </a:extLst>
          </a:blip>
          <a:srcRect l="16237"/>
          <a:stretch/>
        </p:blipFill>
        <p:spPr>
          <a:xfrm>
            <a:off x="10293450" y="6479257"/>
            <a:ext cx="1671538" cy="298800"/>
          </a:xfrm>
          <a:prstGeom prst="rect">
            <a:avLst/>
          </a:prstGeom>
        </p:spPr>
      </p:pic>
    </p:spTree>
    <p:extLst>
      <p:ext uri="{BB962C8B-B14F-4D97-AF65-F5344CB8AC3E}">
        <p14:creationId xmlns:p14="http://schemas.microsoft.com/office/powerpoint/2010/main" val="707080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Text, Lin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Line">
            <a:extLst>
              <a:ext uri="{FF2B5EF4-FFF2-40B4-BE49-F238E27FC236}">
                <a16:creationId xmlns:a16="http://schemas.microsoft.com/office/drawing/2014/main" id="{B0E9DCB9-AD0E-43A4-8C57-07F16233EDE2}"/>
              </a:ext>
            </a:extLst>
          </p:cNvPr>
          <p:cNvSpPr/>
          <p:nvPr userDrawn="1"/>
        </p:nvSpPr>
        <p:spPr>
          <a:xfrm>
            <a:off x="7492171" y="2980280"/>
            <a:ext cx="4699831" cy="0"/>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 name="Text Placeholder 10">
            <a:extLst>
              <a:ext uri="{FF2B5EF4-FFF2-40B4-BE49-F238E27FC236}">
                <a16:creationId xmlns:a16="http://schemas.microsoft.com/office/drawing/2014/main" id="{6F144537-F437-4EAC-80C8-A6EEB2848F8E}"/>
              </a:ext>
            </a:extLst>
          </p:cNvPr>
          <p:cNvSpPr>
            <a:spLocks noGrp="1"/>
          </p:cNvSpPr>
          <p:nvPr>
            <p:ph type="body" sz="quarter" idx="22" hasCustomPrompt="1"/>
          </p:nvPr>
        </p:nvSpPr>
        <p:spPr>
          <a:xfrm>
            <a:off x="7492171" y="1124669"/>
            <a:ext cx="3426193"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21" name="Picture Placeholder 20">
            <a:extLst>
              <a:ext uri="{FF2B5EF4-FFF2-40B4-BE49-F238E27FC236}">
                <a16:creationId xmlns:a16="http://schemas.microsoft.com/office/drawing/2014/main" id="{51B1F08C-6E6A-4AE1-A520-48E9FF540B6D}"/>
              </a:ext>
            </a:extLst>
          </p:cNvPr>
          <p:cNvSpPr>
            <a:spLocks noGrp="1"/>
          </p:cNvSpPr>
          <p:nvPr>
            <p:ph type="pic" sz="quarter" idx="20" hasCustomPrompt="1"/>
          </p:nvPr>
        </p:nvSpPr>
        <p:spPr>
          <a:xfrm>
            <a:off x="4114800" y="4026337"/>
            <a:ext cx="1905000" cy="2222501"/>
          </a:xfrm>
          <a:custGeom>
            <a:avLst/>
            <a:gdLst>
              <a:gd name="connsiteX0" fmla="*/ 0 w 3810000"/>
              <a:gd name="connsiteY0" fmla="*/ 0 h 4445001"/>
              <a:gd name="connsiteX1" fmla="*/ 3810000 w 3810000"/>
              <a:gd name="connsiteY1" fmla="*/ 0 h 4445001"/>
              <a:gd name="connsiteX2" fmla="*/ 3810000 w 3810000"/>
              <a:gd name="connsiteY2" fmla="*/ 4445001 h 4445001"/>
              <a:gd name="connsiteX3" fmla="*/ 0 w 3810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0" h="4445001">
                <a:moveTo>
                  <a:pt x="0" y="0"/>
                </a:moveTo>
                <a:lnTo>
                  <a:pt x="3810000" y="0"/>
                </a:lnTo>
                <a:lnTo>
                  <a:pt x="3810000"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0" name="Picture Placeholder 19">
            <a:extLst>
              <a:ext uri="{FF2B5EF4-FFF2-40B4-BE49-F238E27FC236}">
                <a16:creationId xmlns:a16="http://schemas.microsoft.com/office/drawing/2014/main" id="{64A054A7-FBBF-44E6-87C1-BB9FA162CD26}"/>
              </a:ext>
            </a:extLst>
          </p:cNvPr>
          <p:cNvSpPr>
            <a:spLocks noGrp="1"/>
          </p:cNvSpPr>
          <p:nvPr>
            <p:ph type="pic" sz="quarter" idx="21" hasCustomPrompt="1"/>
          </p:nvPr>
        </p:nvSpPr>
        <p:spPr>
          <a:xfrm>
            <a:off x="2057400" y="3773766"/>
            <a:ext cx="1905000" cy="2222501"/>
          </a:xfrm>
          <a:custGeom>
            <a:avLst/>
            <a:gdLst>
              <a:gd name="connsiteX0" fmla="*/ 0 w 3810000"/>
              <a:gd name="connsiteY0" fmla="*/ 0 h 4445001"/>
              <a:gd name="connsiteX1" fmla="*/ 3810000 w 3810000"/>
              <a:gd name="connsiteY1" fmla="*/ 0 h 4445001"/>
              <a:gd name="connsiteX2" fmla="*/ 3810000 w 3810000"/>
              <a:gd name="connsiteY2" fmla="*/ 4445001 h 4445001"/>
              <a:gd name="connsiteX3" fmla="*/ 0 w 3810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0" h="4445001">
                <a:moveTo>
                  <a:pt x="0" y="0"/>
                </a:moveTo>
                <a:lnTo>
                  <a:pt x="3810000" y="0"/>
                </a:lnTo>
                <a:lnTo>
                  <a:pt x="3810000"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9" name="Picture Placeholder 18">
            <a:extLst>
              <a:ext uri="{FF2B5EF4-FFF2-40B4-BE49-F238E27FC236}">
                <a16:creationId xmlns:a16="http://schemas.microsoft.com/office/drawing/2014/main" id="{74CBCFF2-CA1A-4697-B121-6B44177921D7}"/>
              </a:ext>
            </a:extLst>
          </p:cNvPr>
          <p:cNvSpPr>
            <a:spLocks noGrp="1"/>
          </p:cNvSpPr>
          <p:nvPr>
            <p:ph type="pic" sz="quarter" idx="23" hasCustomPrompt="1"/>
          </p:nvPr>
        </p:nvSpPr>
        <p:spPr>
          <a:xfrm>
            <a:off x="0" y="4380509"/>
            <a:ext cx="1905000" cy="2222501"/>
          </a:xfrm>
          <a:custGeom>
            <a:avLst/>
            <a:gdLst>
              <a:gd name="connsiteX0" fmla="*/ 0 w 3810000"/>
              <a:gd name="connsiteY0" fmla="*/ 0 h 4445001"/>
              <a:gd name="connsiteX1" fmla="*/ 3810000 w 3810000"/>
              <a:gd name="connsiteY1" fmla="*/ 0 h 4445001"/>
              <a:gd name="connsiteX2" fmla="*/ 3810000 w 3810000"/>
              <a:gd name="connsiteY2" fmla="*/ 4445001 h 4445001"/>
              <a:gd name="connsiteX3" fmla="*/ 0 w 3810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0" h="4445001">
                <a:moveTo>
                  <a:pt x="0" y="0"/>
                </a:moveTo>
                <a:lnTo>
                  <a:pt x="3810000" y="0"/>
                </a:lnTo>
                <a:lnTo>
                  <a:pt x="3810000"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2" name="Picture Placeholder 21">
            <a:extLst>
              <a:ext uri="{FF2B5EF4-FFF2-40B4-BE49-F238E27FC236}">
                <a16:creationId xmlns:a16="http://schemas.microsoft.com/office/drawing/2014/main" id="{20B6035D-CD90-4C23-8B46-59EFEED3EEA8}"/>
              </a:ext>
            </a:extLst>
          </p:cNvPr>
          <p:cNvSpPr>
            <a:spLocks noGrp="1"/>
          </p:cNvSpPr>
          <p:nvPr>
            <p:ph type="pic" sz="quarter" idx="26" hasCustomPrompt="1"/>
          </p:nvPr>
        </p:nvSpPr>
        <p:spPr>
          <a:xfrm>
            <a:off x="6172201" y="3672166"/>
            <a:ext cx="1905001" cy="2222501"/>
          </a:xfrm>
          <a:custGeom>
            <a:avLst/>
            <a:gdLst>
              <a:gd name="connsiteX0" fmla="*/ 0 w 3810001"/>
              <a:gd name="connsiteY0" fmla="*/ 0 h 4445001"/>
              <a:gd name="connsiteX1" fmla="*/ 3810001 w 3810001"/>
              <a:gd name="connsiteY1" fmla="*/ 0 h 4445001"/>
              <a:gd name="connsiteX2" fmla="*/ 3810001 w 3810001"/>
              <a:gd name="connsiteY2" fmla="*/ 4445001 h 4445001"/>
              <a:gd name="connsiteX3" fmla="*/ 0 w 3810001"/>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1" h="4445001">
                <a:moveTo>
                  <a:pt x="0" y="0"/>
                </a:moveTo>
                <a:lnTo>
                  <a:pt x="3810001" y="0"/>
                </a:lnTo>
                <a:lnTo>
                  <a:pt x="3810001"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4" name="Picture Placeholder 23">
            <a:extLst>
              <a:ext uri="{FF2B5EF4-FFF2-40B4-BE49-F238E27FC236}">
                <a16:creationId xmlns:a16="http://schemas.microsoft.com/office/drawing/2014/main" id="{57999182-06CB-4F8D-8B59-B3EB82DCECDE}"/>
              </a:ext>
            </a:extLst>
          </p:cNvPr>
          <p:cNvSpPr>
            <a:spLocks noGrp="1"/>
          </p:cNvSpPr>
          <p:nvPr>
            <p:ph type="pic" sz="quarter" idx="27" hasCustomPrompt="1"/>
          </p:nvPr>
        </p:nvSpPr>
        <p:spPr>
          <a:xfrm>
            <a:off x="10287000" y="3942385"/>
            <a:ext cx="1905000" cy="2222501"/>
          </a:xfrm>
          <a:custGeom>
            <a:avLst/>
            <a:gdLst>
              <a:gd name="connsiteX0" fmla="*/ 0 w 3810000"/>
              <a:gd name="connsiteY0" fmla="*/ 0 h 4445001"/>
              <a:gd name="connsiteX1" fmla="*/ 3810000 w 3810000"/>
              <a:gd name="connsiteY1" fmla="*/ 0 h 4445001"/>
              <a:gd name="connsiteX2" fmla="*/ 3810000 w 3810000"/>
              <a:gd name="connsiteY2" fmla="*/ 4445001 h 4445001"/>
              <a:gd name="connsiteX3" fmla="*/ 0 w 3810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0" h="4445001">
                <a:moveTo>
                  <a:pt x="0" y="0"/>
                </a:moveTo>
                <a:lnTo>
                  <a:pt x="3810000" y="0"/>
                </a:lnTo>
                <a:lnTo>
                  <a:pt x="3810000"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3" name="Picture Placeholder 22">
            <a:extLst>
              <a:ext uri="{FF2B5EF4-FFF2-40B4-BE49-F238E27FC236}">
                <a16:creationId xmlns:a16="http://schemas.microsoft.com/office/drawing/2014/main" id="{FBE150B2-17D2-4A12-94A7-5F904A790D6C}"/>
              </a:ext>
            </a:extLst>
          </p:cNvPr>
          <p:cNvSpPr>
            <a:spLocks noGrp="1"/>
          </p:cNvSpPr>
          <p:nvPr>
            <p:ph type="pic" sz="quarter" idx="28" hasCustomPrompt="1"/>
          </p:nvPr>
        </p:nvSpPr>
        <p:spPr>
          <a:xfrm>
            <a:off x="8229600" y="4380509"/>
            <a:ext cx="1905000" cy="2222501"/>
          </a:xfrm>
          <a:custGeom>
            <a:avLst/>
            <a:gdLst>
              <a:gd name="connsiteX0" fmla="*/ 0 w 3810000"/>
              <a:gd name="connsiteY0" fmla="*/ 0 h 4445001"/>
              <a:gd name="connsiteX1" fmla="*/ 3810000 w 3810000"/>
              <a:gd name="connsiteY1" fmla="*/ 0 h 4445001"/>
              <a:gd name="connsiteX2" fmla="*/ 3810000 w 3810000"/>
              <a:gd name="connsiteY2" fmla="*/ 4445001 h 4445001"/>
              <a:gd name="connsiteX3" fmla="*/ 0 w 3810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0" h="4445001">
                <a:moveTo>
                  <a:pt x="0" y="0"/>
                </a:moveTo>
                <a:lnTo>
                  <a:pt x="3810000" y="0"/>
                </a:lnTo>
                <a:lnTo>
                  <a:pt x="3810000"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Tree>
    <p:extLst>
      <p:ext uri="{BB962C8B-B14F-4D97-AF65-F5344CB8AC3E}">
        <p14:creationId xmlns:p14="http://schemas.microsoft.com/office/powerpoint/2010/main" val="34535557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Below, Text, Image Description">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 name="Line">
            <a:extLst>
              <a:ext uri="{FF2B5EF4-FFF2-40B4-BE49-F238E27FC236}">
                <a16:creationId xmlns:a16="http://schemas.microsoft.com/office/drawing/2014/main" id="{76E7E354-B803-40B4-82AA-78F7B821083D}"/>
              </a:ext>
            </a:extLst>
          </p:cNvPr>
          <p:cNvSpPr/>
          <p:nvPr userDrawn="1"/>
        </p:nvSpPr>
        <p:spPr>
          <a:xfrm>
            <a:off x="4667250" y="4540250"/>
            <a:ext cx="0" cy="1176044"/>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 name="Line">
            <a:extLst>
              <a:ext uri="{FF2B5EF4-FFF2-40B4-BE49-F238E27FC236}">
                <a16:creationId xmlns:a16="http://schemas.microsoft.com/office/drawing/2014/main" id="{3A837348-CC61-408C-AE0B-32F4EB1A3570}"/>
              </a:ext>
            </a:extLst>
          </p:cNvPr>
          <p:cNvSpPr/>
          <p:nvPr userDrawn="1"/>
        </p:nvSpPr>
        <p:spPr>
          <a:xfrm>
            <a:off x="7321550" y="4540250"/>
            <a:ext cx="0" cy="1176044"/>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 name="Line">
            <a:extLst>
              <a:ext uri="{FF2B5EF4-FFF2-40B4-BE49-F238E27FC236}">
                <a16:creationId xmlns:a16="http://schemas.microsoft.com/office/drawing/2014/main" id="{BEE755FC-AED1-4E93-8A38-EB88296C0598}"/>
              </a:ext>
            </a:extLst>
          </p:cNvPr>
          <p:cNvSpPr/>
          <p:nvPr userDrawn="1"/>
        </p:nvSpPr>
        <p:spPr>
          <a:xfrm>
            <a:off x="9975850" y="4540250"/>
            <a:ext cx="0" cy="1176044"/>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30" name="Picture Placeholder 29">
            <a:extLst>
              <a:ext uri="{FF2B5EF4-FFF2-40B4-BE49-F238E27FC236}">
                <a16:creationId xmlns:a16="http://schemas.microsoft.com/office/drawing/2014/main" id="{7765B55D-250E-4B13-A801-E39F40BD4266}"/>
              </a:ext>
            </a:extLst>
          </p:cNvPr>
          <p:cNvSpPr>
            <a:spLocks noGrp="1"/>
          </p:cNvSpPr>
          <p:nvPr>
            <p:ph type="pic" sz="quarter" idx="20" hasCustomPrompt="1"/>
          </p:nvPr>
        </p:nvSpPr>
        <p:spPr>
          <a:xfrm>
            <a:off x="4660901" y="2317750"/>
            <a:ext cx="2222501" cy="2222500"/>
          </a:xfrm>
          <a:custGeom>
            <a:avLst/>
            <a:gdLst>
              <a:gd name="connsiteX0" fmla="*/ 0 w 4445001"/>
              <a:gd name="connsiteY0" fmla="*/ 0 h 4445000"/>
              <a:gd name="connsiteX1" fmla="*/ 4445001 w 4445001"/>
              <a:gd name="connsiteY1" fmla="*/ 0 h 4445000"/>
              <a:gd name="connsiteX2" fmla="*/ 4445001 w 4445001"/>
              <a:gd name="connsiteY2" fmla="*/ 4445000 h 4445000"/>
              <a:gd name="connsiteX3" fmla="*/ 0 w 4445001"/>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1" h="4445000">
                <a:moveTo>
                  <a:pt x="0" y="0"/>
                </a:moveTo>
                <a:lnTo>
                  <a:pt x="4445001" y="0"/>
                </a:lnTo>
                <a:lnTo>
                  <a:pt x="4445001" y="4445000"/>
                </a:lnTo>
                <a:lnTo>
                  <a:pt x="0" y="4445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9" name="Picture Placeholder 28">
            <a:extLst>
              <a:ext uri="{FF2B5EF4-FFF2-40B4-BE49-F238E27FC236}">
                <a16:creationId xmlns:a16="http://schemas.microsoft.com/office/drawing/2014/main" id="{6D8C11F4-42B5-45DB-BCA5-9DD211B74AAF}"/>
              </a:ext>
            </a:extLst>
          </p:cNvPr>
          <p:cNvSpPr>
            <a:spLocks noGrp="1"/>
          </p:cNvSpPr>
          <p:nvPr>
            <p:ph type="pic" sz="quarter" idx="24" hasCustomPrompt="1"/>
          </p:nvPr>
        </p:nvSpPr>
        <p:spPr>
          <a:xfrm>
            <a:off x="7315200" y="2317750"/>
            <a:ext cx="2222500" cy="22225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8" name="Picture Placeholder 27">
            <a:extLst>
              <a:ext uri="{FF2B5EF4-FFF2-40B4-BE49-F238E27FC236}">
                <a16:creationId xmlns:a16="http://schemas.microsoft.com/office/drawing/2014/main" id="{5017C27E-F9A3-4BFF-B5B0-28DADE1FA302}"/>
              </a:ext>
            </a:extLst>
          </p:cNvPr>
          <p:cNvSpPr>
            <a:spLocks noGrp="1"/>
          </p:cNvSpPr>
          <p:nvPr>
            <p:ph type="pic" sz="quarter" idx="25" hasCustomPrompt="1"/>
          </p:nvPr>
        </p:nvSpPr>
        <p:spPr>
          <a:xfrm>
            <a:off x="9969500" y="2317750"/>
            <a:ext cx="2222500" cy="22225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8" name="Text Placeholder 8">
            <a:extLst>
              <a:ext uri="{FF2B5EF4-FFF2-40B4-BE49-F238E27FC236}">
                <a16:creationId xmlns:a16="http://schemas.microsoft.com/office/drawing/2014/main" id="{A08C5DCF-0A9C-4CE3-8B76-F4AD858C668A}"/>
              </a:ext>
            </a:extLst>
          </p:cNvPr>
          <p:cNvSpPr>
            <a:spLocks noGrp="1"/>
          </p:cNvSpPr>
          <p:nvPr>
            <p:ph type="body" sz="quarter" idx="21" hasCustomPrompt="1"/>
          </p:nvPr>
        </p:nvSpPr>
        <p:spPr>
          <a:xfrm>
            <a:off x="1252101" y="3838760"/>
            <a:ext cx="2864032"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9" name="Text Placeholder 10">
            <a:extLst>
              <a:ext uri="{FF2B5EF4-FFF2-40B4-BE49-F238E27FC236}">
                <a16:creationId xmlns:a16="http://schemas.microsoft.com/office/drawing/2014/main" id="{3ACF39C7-6CA5-4432-9B18-F20D6CA57D6B}"/>
              </a:ext>
            </a:extLst>
          </p:cNvPr>
          <p:cNvSpPr>
            <a:spLocks noGrp="1"/>
          </p:cNvSpPr>
          <p:nvPr>
            <p:ph type="body" sz="quarter" idx="22" hasCustomPrompt="1"/>
          </p:nvPr>
        </p:nvSpPr>
        <p:spPr>
          <a:xfrm>
            <a:off x="1215063" y="1120064"/>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100A3B99-D7B1-426A-94EC-EBEB30F6B0E1}"/>
              </a:ext>
            </a:extLst>
          </p:cNvPr>
          <p:cNvSpPr>
            <a:spLocks noGrp="1"/>
          </p:cNvSpPr>
          <p:nvPr>
            <p:ph type="body" sz="quarter" idx="23" hasCustomPrompt="1"/>
          </p:nvPr>
        </p:nvSpPr>
        <p:spPr>
          <a:xfrm>
            <a:off x="4835080" y="5483916"/>
            <a:ext cx="2082009" cy="587344"/>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1" name="Text Placeholder 10">
            <a:extLst>
              <a:ext uri="{FF2B5EF4-FFF2-40B4-BE49-F238E27FC236}">
                <a16:creationId xmlns:a16="http://schemas.microsoft.com/office/drawing/2014/main" id="{405B5075-B796-41E0-BA18-538D6D748C7F}"/>
              </a:ext>
            </a:extLst>
          </p:cNvPr>
          <p:cNvSpPr>
            <a:spLocks noGrp="1"/>
          </p:cNvSpPr>
          <p:nvPr>
            <p:ph type="body" sz="quarter" idx="29" hasCustomPrompt="1"/>
          </p:nvPr>
        </p:nvSpPr>
        <p:spPr>
          <a:xfrm>
            <a:off x="4828730" y="5199456"/>
            <a:ext cx="1728249"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2" name="Text Placeholder 10">
            <a:extLst>
              <a:ext uri="{FF2B5EF4-FFF2-40B4-BE49-F238E27FC236}">
                <a16:creationId xmlns:a16="http://schemas.microsoft.com/office/drawing/2014/main" id="{D49E7D32-AFB2-4692-A370-8198D23630EB}"/>
              </a:ext>
            </a:extLst>
          </p:cNvPr>
          <p:cNvSpPr>
            <a:spLocks noGrp="1"/>
          </p:cNvSpPr>
          <p:nvPr>
            <p:ph type="body" sz="quarter" idx="30" hasCustomPrompt="1"/>
          </p:nvPr>
        </p:nvSpPr>
        <p:spPr>
          <a:xfrm>
            <a:off x="7496800" y="5488728"/>
            <a:ext cx="2082009" cy="587344"/>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3" name="Text Placeholder 10">
            <a:extLst>
              <a:ext uri="{FF2B5EF4-FFF2-40B4-BE49-F238E27FC236}">
                <a16:creationId xmlns:a16="http://schemas.microsoft.com/office/drawing/2014/main" id="{76B1699F-587C-4487-85FB-8E16DAC348DB}"/>
              </a:ext>
            </a:extLst>
          </p:cNvPr>
          <p:cNvSpPr>
            <a:spLocks noGrp="1"/>
          </p:cNvSpPr>
          <p:nvPr>
            <p:ph type="body" sz="quarter" idx="31" hasCustomPrompt="1"/>
          </p:nvPr>
        </p:nvSpPr>
        <p:spPr>
          <a:xfrm>
            <a:off x="7490449" y="5204268"/>
            <a:ext cx="1728249"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4" name="Text Placeholder 10">
            <a:extLst>
              <a:ext uri="{FF2B5EF4-FFF2-40B4-BE49-F238E27FC236}">
                <a16:creationId xmlns:a16="http://schemas.microsoft.com/office/drawing/2014/main" id="{205C5620-2CF0-444F-A8E8-A8060E2CCD93}"/>
              </a:ext>
            </a:extLst>
          </p:cNvPr>
          <p:cNvSpPr>
            <a:spLocks noGrp="1"/>
          </p:cNvSpPr>
          <p:nvPr>
            <p:ph type="body" sz="quarter" idx="32" hasCustomPrompt="1"/>
          </p:nvPr>
        </p:nvSpPr>
        <p:spPr>
          <a:xfrm>
            <a:off x="10153707" y="5483916"/>
            <a:ext cx="1893400" cy="587344"/>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5" name="Text Placeholder 10">
            <a:extLst>
              <a:ext uri="{FF2B5EF4-FFF2-40B4-BE49-F238E27FC236}">
                <a16:creationId xmlns:a16="http://schemas.microsoft.com/office/drawing/2014/main" id="{5EDF5A3D-BBED-4053-BB12-D222FEF5B7BA}"/>
              </a:ext>
            </a:extLst>
          </p:cNvPr>
          <p:cNvSpPr>
            <a:spLocks noGrp="1"/>
          </p:cNvSpPr>
          <p:nvPr>
            <p:ph type="body" sz="quarter" idx="33" hasCustomPrompt="1"/>
          </p:nvPr>
        </p:nvSpPr>
        <p:spPr>
          <a:xfrm>
            <a:off x="10147358" y="5199456"/>
            <a:ext cx="1728249"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Tree>
    <p:extLst>
      <p:ext uri="{BB962C8B-B14F-4D97-AF65-F5344CB8AC3E}">
        <p14:creationId xmlns:p14="http://schemas.microsoft.com/office/powerpoint/2010/main" val="420709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oud Images, text boxe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 name="Line">
            <a:extLst>
              <a:ext uri="{FF2B5EF4-FFF2-40B4-BE49-F238E27FC236}">
                <a16:creationId xmlns:a16="http://schemas.microsoft.com/office/drawing/2014/main" id="{C85189A2-60D6-4788-9CB3-C5B21CADD367}"/>
              </a:ext>
            </a:extLst>
          </p:cNvPr>
          <p:cNvSpPr/>
          <p:nvPr userDrawn="1"/>
        </p:nvSpPr>
        <p:spPr>
          <a:xfrm flipV="1">
            <a:off x="6697250" y="1624050"/>
            <a:ext cx="1355727" cy="1355727"/>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Line">
            <a:extLst>
              <a:ext uri="{FF2B5EF4-FFF2-40B4-BE49-F238E27FC236}">
                <a16:creationId xmlns:a16="http://schemas.microsoft.com/office/drawing/2014/main" id="{C2191E90-1F6C-4DD2-8703-90E6DEE0B280}"/>
              </a:ext>
            </a:extLst>
          </p:cNvPr>
          <p:cNvSpPr/>
          <p:nvPr userDrawn="1"/>
        </p:nvSpPr>
        <p:spPr>
          <a:xfrm flipV="1">
            <a:off x="6697250" y="3878225"/>
            <a:ext cx="1355727" cy="1355727"/>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Line">
            <a:extLst>
              <a:ext uri="{FF2B5EF4-FFF2-40B4-BE49-F238E27FC236}">
                <a16:creationId xmlns:a16="http://schemas.microsoft.com/office/drawing/2014/main" id="{1006F514-EC6C-4E35-B9DE-9F252862E86A}"/>
              </a:ext>
            </a:extLst>
          </p:cNvPr>
          <p:cNvSpPr/>
          <p:nvPr userDrawn="1"/>
        </p:nvSpPr>
        <p:spPr>
          <a:xfrm flipV="1">
            <a:off x="1874888" y="3878225"/>
            <a:ext cx="1355727" cy="1355727"/>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Line">
            <a:extLst>
              <a:ext uri="{FF2B5EF4-FFF2-40B4-BE49-F238E27FC236}">
                <a16:creationId xmlns:a16="http://schemas.microsoft.com/office/drawing/2014/main" id="{3EBCE211-3AB0-4CDF-BF03-93E7B1991171}"/>
              </a:ext>
            </a:extLst>
          </p:cNvPr>
          <p:cNvSpPr/>
          <p:nvPr userDrawn="1"/>
        </p:nvSpPr>
        <p:spPr>
          <a:xfrm flipV="1">
            <a:off x="1874888" y="1624050"/>
            <a:ext cx="1355727" cy="1355727"/>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3" name="Picture Placeholder 22">
            <a:extLst>
              <a:ext uri="{FF2B5EF4-FFF2-40B4-BE49-F238E27FC236}">
                <a16:creationId xmlns:a16="http://schemas.microsoft.com/office/drawing/2014/main" id="{B25D4C7E-4414-4855-AB6B-869E3BD3A665}"/>
              </a:ext>
            </a:extLst>
          </p:cNvPr>
          <p:cNvSpPr>
            <a:spLocks noGrp="1"/>
          </p:cNvSpPr>
          <p:nvPr>
            <p:ph type="pic" sz="quarter" idx="20" hasCustomPrompt="1"/>
          </p:nvPr>
        </p:nvSpPr>
        <p:spPr>
          <a:xfrm>
            <a:off x="1917751" y="1666914"/>
            <a:ext cx="1270001" cy="1270001"/>
          </a:xfrm>
          <a:custGeom>
            <a:avLst/>
            <a:gdLst>
              <a:gd name="connsiteX0" fmla="*/ 1270001 w 2540001"/>
              <a:gd name="connsiteY0" fmla="*/ 0 h 2540001"/>
              <a:gd name="connsiteX1" fmla="*/ 2540001 w 2540001"/>
              <a:gd name="connsiteY1" fmla="*/ 1270001 h 2540001"/>
              <a:gd name="connsiteX2" fmla="*/ 1270001 w 2540001"/>
              <a:gd name="connsiteY2" fmla="*/ 2540001 h 2540001"/>
              <a:gd name="connsiteX3" fmla="*/ 0 w 2540001"/>
              <a:gd name="connsiteY3" fmla="*/ 1270001 h 2540001"/>
              <a:gd name="connsiteX4" fmla="*/ 1270001 w 2540001"/>
              <a:gd name="connsiteY4" fmla="*/ 0 h 254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1" h="2540001">
                <a:moveTo>
                  <a:pt x="1270001" y="0"/>
                </a:moveTo>
                <a:cubicBezTo>
                  <a:pt x="1971441" y="0"/>
                  <a:pt x="2540001" y="568560"/>
                  <a:pt x="2540001" y="1270001"/>
                </a:cubicBezTo>
                <a:cubicBezTo>
                  <a:pt x="2540001" y="1971441"/>
                  <a:pt x="1971441" y="2540001"/>
                  <a:pt x="1270001" y="2540001"/>
                </a:cubicBezTo>
                <a:cubicBezTo>
                  <a:pt x="568560" y="2540001"/>
                  <a:pt x="0" y="1971441"/>
                  <a:pt x="0" y="1270001"/>
                </a:cubicBezTo>
                <a:cubicBezTo>
                  <a:pt x="0" y="568560"/>
                  <a:pt x="568560" y="0"/>
                  <a:pt x="1270001" y="0"/>
                </a:cubicBez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2" name="Picture Placeholder 21">
            <a:extLst>
              <a:ext uri="{FF2B5EF4-FFF2-40B4-BE49-F238E27FC236}">
                <a16:creationId xmlns:a16="http://schemas.microsoft.com/office/drawing/2014/main" id="{BB751401-B3EB-417B-9341-D144E4E0D10C}"/>
              </a:ext>
            </a:extLst>
          </p:cNvPr>
          <p:cNvSpPr>
            <a:spLocks noGrp="1"/>
          </p:cNvSpPr>
          <p:nvPr>
            <p:ph type="pic" sz="quarter" idx="21" hasCustomPrompt="1"/>
          </p:nvPr>
        </p:nvSpPr>
        <p:spPr>
          <a:xfrm>
            <a:off x="1917751" y="3921088"/>
            <a:ext cx="1270001" cy="1270001"/>
          </a:xfrm>
          <a:custGeom>
            <a:avLst/>
            <a:gdLst>
              <a:gd name="connsiteX0" fmla="*/ 1270001 w 2540001"/>
              <a:gd name="connsiteY0" fmla="*/ 0 h 2540001"/>
              <a:gd name="connsiteX1" fmla="*/ 2540001 w 2540001"/>
              <a:gd name="connsiteY1" fmla="*/ 1270000 h 2540001"/>
              <a:gd name="connsiteX2" fmla="*/ 1270001 w 2540001"/>
              <a:gd name="connsiteY2" fmla="*/ 2540001 h 2540001"/>
              <a:gd name="connsiteX3" fmla="*/ 0 w 2540001"/>
              <a:gd name="connsiteY3" fmla="*/ 1270000 h 2540001"/>
              <a:gd name="connsiteX4" fmla="*/ 1270001 w 2540001"/>
              <a:gd name="connsiteY4" fmla="*/ 0 h 254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1" h="2540001">
                <a:moveTo>
                  <a:pt x="1270001" y="0"/>
                </a:moveTo>
                <a:cubicBezTo>
                  <a:pt x="1971441" y="0"/>
                  <a:pt x="2540001" y="568560"/>
                  <a:pt x="2540001" y="1270000"/>
                </a:cubicBezTo>
                <a:cubicBezTo>
                  <a:pt x="2540001" y="1971441"/>
                  <a:pt x="1971441" y="2540001"/>
                  <a:pt x="1270001" y="2540001"/>
                </a:cubicBezTo>
                <a:cubicBezTo>
                  <a:pt x="568560" y="2540001"/>
                  <a:pt x="0" y="1971441"/>
                  <a:pt x="0" y="1270000"/>
                </a:cubicBezTo>
                <a:cubicBezTo>
                  <a:pt x="0" y="568560"/>
                  <a:pt x="568560" y="0"/>
                  <a:pt x="1270001" y="0"/>
                </a:cubicBez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1" name="Picture Placeholder 20">
            <a:extLst>
              <a:ext uri="{FF2B5EF4-FFF2-40B4-BE49-F238E27FC236}">
                <a16:creationId xmlns:a16="http://schemas.microsoft.com/office/drawing/2014/main" id="{9FBADE38-BB13-4A7F-B538-5E1EFBE4B1EC}"/>
              </a:ext>
            </a:extLst>
          </p:cNvPr>
          <p:cNvSpPr>
            <a:spLocks noGrp="1"/>
          </p:cNvSpPr>
          <p:nvPr>
            <p:ph type="pic" sz="quarter" idx="22" hasCustomPrompt="1"/>
          </p:nvPr>
        </p:nvSpPr>
        <p:spPr>
          <a:xfrm>
            <a:off x="6740114" y="3921088"/>
            <a:ext cx="1270001" cy="1270001"/>
          </a:xfrm>
          <a:custGeom>
            <a:avLst/>
            <a:gdLst>
              <a:gd name="connsiteX0" fmla="*/ 1270001 w 2540001"/>
              <a:gd name="connsiteY0" fmla="*/ 0 h 2540001"/>
              <a:gd name="connsiteX1" fmla="*/ 2540001 w 2540001"/>
              <a:gd name="connsiteY1" fmla="*/ 1270000 h 2540001"/>
              <a:gd name="connsiteX2" fmla="*/ 1270001 w 2540001"/>
              <a:gd name="connsiteY2" fmla="*/ 2540001 h 2540001"/>
              <a:gd name="connsiteX3" fmla="*/ 0 w 2540001"/>
              <a:gd name="connsiteY3" fmla="*/ 1270000 h 2540001"/>
              <a:gd name="connsiteX4" fmla="*/ 1270001 w 2540001"/>
              <a:gd name="connsiteY4" fmla="*/ 0 h 254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1" h="2540001">
                <a:moveTo>
                  <a:pt x="1270001" y="0"/>
                </a:moveTo>
                <a:cubicBezTo>
                  <a:pt x="1971441" y="0"/>
                  <a:pt x="2540001" y="568560"/>
                  <a:pt x="2540001" y="1270000"/>
                </a:cubicBezTo>
                <a:cubicBezTo>
                  <a:pt x="2540001" y="1971441"/>
                  <a:pt x="1971441" y="2540001"/>
                  <a:pt x="1270001" y="2540001"/>
                </a:cubicBezTo>
                <a:cubicBezTo>
                  <a:pt x="568560" y="2540001"/>
                  <a:pt x="0" y="1971441"/>
                  <a:pt x="0" y="1270000"/>
                </a:cubicBezTo>
                <a:cubicBezTo>
                  <a:pt x="0" y="568560"/>
                  <a:pt x="568560" y="0"/>
                  <a:pt x="1270001" y="0"/>
                </a:cubicBez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0" name="Picture Placeholder 19">
            <a:extLst>
              <a:ext uri="{FF2B5EF4-FFF2-40B4-BE49-F238E27FC236}">
                <a16:creationId xmlns:a16="http://schemas.microsoft.com/office/drawing/2014/main" id="{2DB71FBA-02A7-4FB2-9098-61B69FFD2D06}"/>
              </a:ext>
            </a:extLst>
          </p:cNvPr>
          <p:cNvSpPr>
            <a:spLocks noGrp="1"/>
          </p:cNvSpPr>
          <p:nvPr>
            <p:ph type="pic" sz="quarter" idx="23" hasCustomPrompt="1"/>
          </p:nvPr>
        </p:nvSpPr>
        <p:spPr>
          <a:xfrm>
            <a:off x="6740114" y="1666914"/>
            <a:ext cx="1270001" cy="1270001"/>
          </a:xfrm>
          <a:custGeom>
            <a:avLst/>
            <a:gdLst>
              <a:gd name="connsiteX0" fmla="*/ 1270001 w 2540001"/>
              <a:gd name="connsiteY0" fmla="*/ 0 h 2540001"/>
              <a:gd name="connsiteX1" fmla="*/ 2540001 w 2540001"/>
              <a:gd name="connsiteY1" fmla="*/ 1270001 h 2540001"/>
              <a:gd name="connsiteX2" fmla="*/ 1270001 w 2540001"/>
              <a:gd name="connsiteY2" fmla="*/ 2540001 h 2540001"/>
              <a:gd name="connsiteX3" fmla="*/ 0 w 2540001"/>
              <a:gd name="connsiteY3" fmla="*/ 1270001 h 2540001"/>
              <a:gd name="connsiteX4" fmla="*/ 1270001 w 2540001"/>
              <a:gd name="connsiteY4" fmla="*/ 0 h 254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1" h="2540001">
                <a:moveTo>
                  <a:pt x="1270001" y="0"/>
                </a:moveTo>
                <a:cubicBezTo>
                  <a:pt x="1971441" y="0"/>
                  <a:pt x="2540001" y="568560"/>
                  <a:pt x="2540001" y="1270001"/>
                </a:cubicBezTo>
                <a:cubicBezTo>
                  <a:pt x="2540001" y="1971441"/>
                  <a:pt x="1971441" y="2540001"/>
                  <a:pt x="1270001" y="2540001"/>
                </a:cubicBezTo>
                <a:cubicBezTo>
                  <a:pt x="568560" y="2540001"/>
                  <a:pt x="0" y="1971441"/>
                  <a:pt x="0" y="1270001"/>
                </a:cubicBezTo>
                <a:cubicBezTo>
                  <a:pt x="0" y="568560"/>
                  <a:pt x="568560" y="0"/>
                  <a:pt x="1270001" y="0"/>
                </a:cubicBez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4" name="Text Placeholder 10">
            <a:extLst>
              <a:ext uri="{FF2B5EF4-FFF2-40B4-BE49-F238E27FC236}">
                <a16:creationId xmlns:a16="http://schemas.microsoft.com/office/drawing/2014/main" id="{4F51BD76-2EF5-438F-A902-B528CA180D39}"/>
              </a:ext>
            </a:extLst>
          </p:cNvPr>
          <p:cNvSpPr>
            <a:spLocks noGrp="1"/>
          </p:cNvSpPr>
          <p:nvPr>
            <p:ph type="body" sz="quarter" idx="24" hasCustomPrompt="1"/>
          </p:nvPr>
        </p:nvSpPr>
        <p:spPr>
          <a:xfrm>
            <a:off x="3541289" y="2176762"/>
            <a:ext cx="2001025" cy="803015"/>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5" name="Text Placeholder 10">
            <a:extLst>
              <a:ext uri="{FF2B5EF4-FFF2-40B4-BE49-F238E27FC236}">
                <a16:creationId xmlns:a16="http://schemas.microsoft.com/office/drawing/2014/main" id="{3170B5CD-CA66-4E3F-8768-73CAB99286CE}"/>
              </a:ext>
            </a:extLst>
          </p:cNvPr>
          <p:cNvSpPr>
            <a:spLocks noGrp="1"/>
          </p:cNvSpPr>
          <p:nvPr>
            <p:ph type="body" sz="quarter" idx="29" hasCustomPrompt="1"/>
          </p:nvPr>
        </p:nvSpPr>
        <p:spPr>
          <a:xfrm>
            <a:off x="3534939" y="1892300"/>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6" name="Text Placeholder 10">
            <a:extLst>
              <a:ext uri="{FF2B5EF4-FFF2-40B4-BE49-F238E27FC236}">
                <a16:creationId xmlns:a16="http://schemas.microsoft.com/office/drawing/2014/main" id="{5260F8FC-E039-4EF6-8127-A79F90384ABC}"/>
              </a:ext>
            </a:extLst>
          </p:cNvPr>
          <p:cNvSpPr>
            <a:spLocks noGrp="1"/>
          </p:cNvSpPr>
          <p:nvPr>
            <p:ph type="body" sz="quarter" idx="30" hasCustomPrompt="1"/>
          </p:nvPr>
        </p:nvSpPr>
        <p:spPr>
          <a:xfrm>
            <a:off x="8355714" y="2178349"/>
            <a:ext cx="2001025" cy="803015"/>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7" name="Text Placeholder 10">
            <a:extLst>
              <a:ext uri="{FF2B5EF4-FFF2-40B4-BE49-F238E27FC236}">
                <a16:creationId xmlns:a16="http://schemas.microsoft.com/office/drawing/2014/main" id="{78FBBB7D-4D30-4F58-A4D0-3BF74A8E2A6F}"/>
              </a:ext>
            </a:extLst>
          </p:cNvPr>
          <p:cNvSpPr>
            <a:spLocks noGrp="1"/>
          </p:cNvSpPr>
          <p:nvPr>
            <p:ph type="body" sz="quarter" idx="31" hasCustomPrompt="1"/>
          </p:nvPr>
        </p:nvSpPr>
        <p:spPr>
          <a:xfrm>
            <a:off x="8349364" y="1893888"/>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8" name="Text Placeholder 10">
            <a:extLst>
              <a:ext uri="{FF2B5EF4-FFF2-40B4-BE49-F238E27FC236}">
                <a16:creationId xmlns:a16="http://schemas.microsoft.com/office/drawing/2014/main" id="{A0275137-BC45-41C8-A254-BC01C71B7DB7}"/>
              </a:ext>
            </a:extLst>
          </p:cNvPr>
          <p:cNvSpPr>
            <a:spLocks noGrp="1"/>
          </p:cNvSpPr>
          <p:nvPr>
            <p:ph type="body" sz="quarter" idx="32" hasCustomPrompt="1"/>
          </p:nvPr>
        </p:nvSpPr>
        <p:spPr>
          <a:xfrm>
            <a:off x="8358389" y="4430937"/>
            <a:ext cx="2001025" cy="803015"/>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9" name="Text Placeholder 10">
            <a:extLst>
              <a:ext uri="{FF2B5EF4-FFF2-40B4-BE49-F238E27FC236}">
                <a16:creationId xmlns:a16="http://schemas.microsoft.com/office/drawing/2014/main" id="{3F21990B-6021-4759-A310-86967A2A7F6D}"/>
              </a:ext>
            </a:extLst>
          </p:cNvPr>
          <p:cNvSpPr>
            <a:spLocks noGrp="1"/>
          </p:cNvSpPr>
          <p:nvPr>
            <p:ph type="body" sz="quarter" idx="33" hasCustomPrompt="1"/>
          </p:nvPr>
        </p:nvSpPr>
        <p:spPr>
          <a:xfrm>
            <a:off x="8352039" y="4146476"/>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30" name="Text Placeholder 10">
            <a:extLst>
              <a:ext uri="{FF2B5EF4-FFF2-40B4-BE49-F238E27FC236}">
                <a16:creationId xmlns:a16="http://schemas.microsoft.com/office/drawing/2014/main" id="{F6894FD3-2B26-4942-AF14-9A952C2F99C4}"/>
              </a:ext>
            </a:extLst>
          </p:cNvPr>
          <p:cNvSpPr>
            <a:spLocks noGrp="1"/>
          </p:cNvSpPr>
          <p:nvPr>
            <p:ph type="body" sz="quarter" idx="34" hasCustomPrompt="1"/>
          </p:nvPr>
        </p:nvSpPr>
        <p:spPr>
          <a:xfrm>
            <a:off x="3536027" y="4416154"/>
            <a:ext cx="2001025" cy="803015"/>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31" name="Text Placeholder 10">
            <a:extLst>
              <a:ext uri="{FF2B5EF4-FFF2-40B4-BE49-F238E27FC236}">
                <a16:creationId xmlns:a16="http://schemas.microsoft.com/office/drawing/2014/main" id="{3AD07CAA-6DED-45FF-B630-41DD5312D659}"/>
              </a:ext>
            </a:extLst>
          </p:cNvPr>
          <p:cNvSpPr>
            <a:spLocks noGrp="1"/>
          </p:cNvSpPr>
          <p:nvPr>
            <p:ph type="body" sz="quarter" idx="35" hasCustomPrompt="1"/>
          </p:nvPr>
        </p:nvSpPr>
        <p:spPr>
          <a:xfrm>
            <a:off x="3529677" y="4131693"/>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Tree>
    <p:extLst>
      <p:ext uri="{BB962C8B-B14F-4D97-AF65-F5344CB8AC3E}">
        <p14:creationId xmlns:p14="http://schemas.microsoft.com/office/powerpoint/2010/main" val="28169065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Right, Numbers, Text, Image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 name="Picture Placeholder 18">
            <a:extLst>
              <a:ext uri="{FF2B5EF4-FFF2-40B4-BE49-F238E27FC236}">
                <a16:creationId xmlns:a16="http://schemas.microsoft.com/office/drawing/2014/main" id="{2285CADA-EACA-4FC7-9D12-C258EEE3326F}"/>
              </a:ext>
            </a:extLst>
          </p:cNvPr>
          <p:cNvSpPr>
            <a:spLocks noGrp="1"/>
          </p:cNvSpPr>
          <p:nvPr>
            <p:ph type="pic" sz="quarter" idx="20" hasCustomPrompt="1"/>
          </p:nvPr>
        </p:nvSpPr>
        <p:spPr>
          <a:xfrm>
            <a:off x="1270464" y="1144125"/>
            <a:ext cx="2286001" cy="2286001"/>
          </a:xfrm>
          <a:custGeom>
            <a:avLst/>
            <a:gdLst>
              <a:gd name="connsiteX0" fmla="*/ 0 w 4572001"/>
              <a:gd name="connsiteY0" fmla="*/ 0 h 4572001"/>
              <a:gd name="connsiteX1" fmla="*/ 4572001 w 4572001"/>
              <a:gd name="connsiteY1" fmla="*/ 0 h 4572001"/>
              <a:gd name="connsiteX2" fmla="*/ 4572001 w 4572001"/>
              <a:gd name="connsiteY2" fmla="*/ 4572001 h 4572001"/>
              <a:gd name="connsiteX3" fmla="*/ 0 w 4572001"/>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1" h="4572001">
                <a:moveTo>
                  <a:pt x="0" y="0"/>
                </a:moveTo>
                <a:lnTo>
                  <a:pt x="4572001" y="0"/>
                </a:lnTo>
                <a:lnTo>
                  <a:pt x="4572001" y="4572001"/>
                </a:lnTo>
                <a:lnTo>
                  <a:pt x="0" y="4572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latin typeface="+mj-lt"/>
              </a:defRPr>
            </a:lvl1pPr>
          </a:lstStyle>
          <a:p>
            <a:r>
              <a:rPr lang="en-US"/>
              <a:t>IMAGE REPLACE</a:t>
            </a:r>
          </a:p>
        </p:txBody>
      </p:sp>
      <p:sp>
        <p:nvSpPr>
          <p:cNvPr id="18" name="Picture Placeholder 17">
            <a:extLst>
              <a:ext uri="{FF2B5EF4-FFF2-40B4-BE49-F238E27FC236}">
                <a16:creationId xmlns:a16="http://schemas.microsoft.com/office/drawing/2014/main" id="{818161DA-5D31-4ECD-BDA8-BA353795238B}"/>
              </a:ext>
            </a:extLst>
          </p:cNvPr>
          <p:cNvSpPr>
            <a:spLocks noGrp="1"/>
          </p:cNvSpPr>
          <p:nvPr>
            <p:ph type="pic" sz="quarter" idx="24" hasCustomPrompt="1"/>
          </p:nvPr>
        </p:nvSpPr>
        <p:spPr>
          <a:xfrm>
            <a:off x="3556464" y="1144125"/>
            <a:ext cx="2286001" cy="2286001"/>
          </a:xfrm>
          <a:custGeom>
            <a:avLst/>
            <a:gdLst>
              <a:gd name="connsiteX0" fmla="*/ 0 w 4572001"/>
              <a:gd name="connsiteY0" fmla="*/ 0 h 4572001"/>
              <a:gd name="connsiteX1" fmla="*/ 4572001 w 4572001"/>
              <a:gd name="connsiteY1" fmla="*/ 0 h 4572001"/>
              <a:gd name="connsiteX2" fmla="*/ 4572001 w 4572001"/>
              <a:gd name="connsiteY2" fmla="*/ 4572001 h 4572001"/>
              <a:gd name="connsiteX3" fmla="*/ 0 w 4572001"/>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1" h="4572001">
                <a:moveTo>
                  <a:pt x="0" y="0"/>
                </a:moveTo>
                <a:lnTo>
                  <a:pt x="4572001" y="0"/>
                </a:lnTo>
                <a:lnTo>
                  <a:pt x="4572001" y="4572001"/>
                </a:lnTo>
                <a:lnTo>
                  <a:pt x="0" y="4572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latin typeface="+mj-lt"/>
              </a:defRPr>
            </a:lvl1pPr>
          </a:lstStyle>
          <a:p>
            <a:r>
              <a:rPr lang="en-US"/>
              <a:t>IMAGE REPLACE</a:t>
            </a:r>
          </a:p>
        </p:txBody>
      </p:sp>
      <p:sp>
        <p:nvSpPr>
          <p:cNvPr id="15" name="Picture Placeholder 14">
            <a:extLst>
              <a:ext uri="{FF2B5EF4-FFF2-40B4-BE49-F238E27FC236}">
                <a16:creationId xmlns:a16="http://schemas.microsoft.com/office/drawing/2014/main" id="{7AA8748B-6743-4F78-BBC0-23ED9F2ED5FA}"/>
              </a:ext>
            </a:extLst>
          </p:cNvPr>
          <p:cNvSpPr>
            <a:spLocks noGrp="1"/>
          </p:cNvSpPr>
          <p:nvPr>
            <p:ph type="pic" sz="quarter" idx="25" hasCustomPrompt="1"/>
          </p:nvPr>
        </p:nvSpPr>
        <p:spPr>
          <a:xfrm>
            <a:off x="3556464" y="3429000"/>
            <a:ext cx="2286001" cy="2286000"/>
          </a:xfrm>
          <a:custGeom>
            <a:avLst/>
            <a:gdLst>
              <a:gd name="connsiteX0" fmla="*/ 0 w 4572001"/>
              <a:gd name="connsiteY0" fmla="*/ 0 h 4572000"/>
              <a:gd name="connsiteX1" fmla="*/ 4572001 w 4572001"/>
              <a:gd name="connsiteY1" fmla="*/ 0 h 4572000"/>
              <a:gd name="connsiteX2" fmla="*/ 4572001 w 4572001"/>
              <a:gd name="connsiteY2" fmla="*/ 4572000 h 4572000"/>
              <a:gd name="connsiteX3" fmla="*/ 0 w 4572001"/>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1" h="4572000">
                <a:moveTo>
                  <a:pt x="0" y="0"/>
                </a:moveTo>
                <a:lnTo>
                  <a:pt x="4572001" y="0"/>
                </a:lnTo>
                <a:lnTo>
                  <a:pt x="4572001"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latin typeface="+mj-lt"/>
              </a:defRPr>
            </a:lvl1pPr>
          </a:lstStyle>
          <a:p>
            <a:r>
              <a:rPr lang="en-US"/>
              <a:t>IMAGE REPLACE</a:t>
            </a:r>
          </a:p>
        </p:txBody>
      </p:sp>
      <p:sp>
        <p:nvSpPr>
          <p:cNvPr id="16" name="Picture Placeholder 15">
            <a:extLst>
              <a:ext uri="{FF2B5EF4-FFF2-40B4-BE49-F238E27FC236}">
                <a16:creationId xmlns:a16="http://schemas.microsoft.com/office/drawing/2014/main" id="{0D54DDD2-FFFB-40D7-8572-78832BABC554}"/>
              </a:ext>
            </a:extLst>
          </p:cNvPr>
          <p:cNvSpPr>
            <a:spLocks noGrp="1"/>
          </p:cNvSpPr>
          <p:nvPr>
            <p:ph type="pic" sz="quarter" idx="26" hasCustomPrompt="1"/>
          </p:nvPr>
        </p:nvSpPr>
        <p:spPr>
          <a:xfrm>
            <a:off x="5842464" y="3429000"/>
            <a:ext cx="2286001" cy="2286000"/>
          </a:xfrm>
          <a:custGeom>
            <a:avLst/>
            <a:gdLst>
              <a:gd name="connsiteX0" fmla="*/ 0 w 4572001"/>
              <a:gd name="connsiteY0" fmla="*/ 0 h 4572000"/>
              <a:gd name="connsiteX1" fmla="*/ 4572001 w 4572001"/>
              <a:gd name="connsiteY1" fmla="*/ 0 h 4572000"/>
              <a:gd name="connsiteX2" fmla="*/ 4572001 w 4572001"/>
              <a:gd name="connsiteY2" fmla="*/ 4572000 h 4572000"/>
              <a:gd name="connsiteX3" fmla="*/ 0 w 4572001"/>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1" h="4572000">
                <a:moveTo>
                  <a:pt x="0" y="0"/>
                </a:moveTo>
                <a:lnTo>
                  <a:pt x="4572001" y="0"/>
                </a:lnTo>
                <a:lnTo>
                  <a:pt x="4572001"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latin typeface="+mj-lt"/>
              </a:defRPr>
            </a:lvl1pPr>
          </a:lstStyle>
          <a:p>
            <a:r>
              <a:rPr lang="en-US"/>
              <a:t>IMAGE REPLACE</a:t>
            </a:r>
          </a:p>
        </p:txBody>
      </p:sp>
      <p:sp>
        <p:nvSpPr>
          <p:cNvPr id="20" name="Text Placeholder 8">
            <a:extLst>
              <a:ext uri="{FF2B5EF4-FFF2-40B4-BE49-F238E27FC236}">
                <a16:creationId xmlns:a16="http://schemas.microsoft.com/office/drawing/2014/main" id="{00B79F68-F221-4709-AE5A-94CA344B1899}"/>
              </a:ext>
            </a:extLst>
          </p:cNvPr>
          <p:cNvSpPr>
            <a:spLocks noGrp="1"/>
          </p:cNvSpPr>
          <p:nvPr>
            <p:ph type="body" sz="quarter" idx="21" hasCustomPrompt="1"/>
          </p:nvPr>
        </p:nvSpPr>
        <p:spPr>
          <a:xfrm>
            <a:off x="7406365" y="1111827"/>
            <a:ext cx="3515172" cy="1346201"/>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1" name="Text Placeholder 10">
            <a:extLst>
              <a:ext uri="{FF2B5EF4-FFF2-40B4-BE49-F238E27FC236}">
                <a16:creationId xmlns:a16="http://schemas.microsoft.com/office/drawing/2014/main" id="{B30FE747-1053-4E97-ACC7-54F3F793D8EB}"/>
              </a:ext>
            </a:extLst>
          </p:cNvPr>
          <p:cNvSpPr>
            <a:spLocks noGrp="1"/>
          </p:cNvSpPr>
          <p:nvPr>
            <p:ph type="body" sz="quarter" idx="22" hasCustomPrompt="1"/>
          </p:nvPr>
        </p:nvSpPr>
        <p:spPr>
          <a:xfrm>
            <a:off x="1216505" y="4405710"/>
            <a:ext cx="2140120" cy="1423590"/>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2" name="Text Placeholder 10">
            <a:extLst>
              <a:ext uri="{FF2B5EF4-FFF2-40B4-BE49-F238E27FC236}">
                <a16:creationId xmlns:a16="http://schemas.microsoft.com/office/drawing/2014/main" id="{0FB29B1A-098D-4CA1-9E82-896B723D2C2D}"/>
              </a:ext>
            </a:extLst>
          </p:cNvPr>
          <p:cNvSpPr>
            <a:spLocks noGrp="1"/>
          </p:cNvSpPr>
          <p:nvPr>
            <p:ph type="body" sz="quarter" idx="23" hasCustomPrompt="1"/>
          </p:nvPr>
        </p:nvSpPr>
        <p:spPr>
          <a:xfrm>
            <a:off x="8825439" y="5369986"/>
            <a:ext cx="2479489"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3" name="Text Placeholder 10">
            <a:extLst>
              <a:ext uri="{FF2B5EF4-FFF2-40B4-BE49-F238E27FC236}">
                <a16:creationId xmlns:a16="http://schemas.microsoft.com/office/drawing/2014/main" id="{B9CA025B-65E4-4F92-A039-7686DEDD968D}"/>
              </a:ext>
            </a:extLst>
          </p:cNvPr>
          <p:cNvSpPr>
            <a:spLocks noGrp="1"/>
          </p:cNvSpPr>
          <p:nvPr>
            <p:ph type="body" sz="quarter" idx="29" hasCustomPrompt="1"/>
          </p:nvPr>
        </p:nvSpPr>
        <p:spPr>
          <a:xfrm>
            <a:off x="8826192" y="4558750"/>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4" name="Text Placeholder 8">
            <a:extLst>
              <a:ext uri="{FF2B5EF4-FFF2-40B4-BE49-F238E27FC236}">
                <a16:creationId xmlns:a16="http://schemas.microsoft.com/office/drawing/2014/main" id="{993ECA58-9BE0-4561-BA6A-A51B96349F66}"/>
              </a:ext>
            </a:extLst>
          </p:cNvPr>
          <p:cNvSpPr>
            <a:spLocks noGrp="1"/>
          </p:cNvSpPr>
          <p:nvPr>
            <p:ph type="body" sz="quarter" idx="30" hasCustomPrompt="1"/>
          </p:nvPr>
        </p:nvSpPr>
        <p:spPr>
          <a:xfrm>
            <a:off x="8806314" y="4811195"/>
            <a:ext cx="1964511" cy="717300"/>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00,000</a:t>
            </a:r>
          </a:p>
        </p:txBody>
      </p:sp>
    </p:spTree>
    <p:extLst>
      <p:ext uri="{BB962C8B-B14F-4D97-AF65-F5344CB8AC3E}">
        <p14:creationId xmlns:p14="http://schemas.microsoft.com/office/powerpoint/2010/main" val="36355576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Title Left, Images, text">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 name="Text Placeholder 8">
            <a:extLst>
              <a:ext uri="{FF2B5EF4-FFF2-40B4-BE49-F238E27FC236}">
                <a16:creationId xmlns:a16="http://schemas.microsoft.com/office/drawing/2014/main" id="{D4925D14-5AA4-4F8A-B4B8-04FBCA595CA9}"/>
              </a:ext>
            </a:extLst>
          </p:cNvPr>
          <p:cNvSpPr>
            <a:spLocks noGrp="1"/>
          </p:cNvSpPr>
          <p:nvPr>
            <p:ph type="body" sz="quarter" idx="21" hasCustomPrompt="1"/>
          </p:nvPr>
        </p:nvSpPr>
        <p:spPr>
          <a:xfrm>
            <a:off x="10185338" y="3708400"/>
            <a:ext cx="1553488"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a:t>
            </a:r>
          </a:p>
        </p:txBody>
      </p:sp>
      <p:sp>
        <p:nvSpPr>
          <p:cNvPr id="11" name="Text Placeholder 10">
            <a:extLst>
              <a:ext uri="{FF2B5EF4-FFF2-40B4-BE49-F238E27FC236}">
                <a16:creationId xmlns:a16="http://schemas.microsoft.com/office/drawing/2014/main" id="{6899310D-1743-4779-A572-523E7B4E7E69}"/>
              </a:ext>
            </a:extLst>
          </p:cNvPr>
          <p:cNvSpPr>
            <a:spLocks noGrp="1"/>
          </p:cNvSpPr>
          <p:nvPr>
            <p:ph type="body" sz="quarter" idx="22" hasCustomPrompt="1"/>
          </p:nvPr>
        </p:nvSpPr>
        <p:spPr>
          <a:xfrm>
            <a:off x="7490648" y="1116476"/>
            <a:ext cx="3475984"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Picture Placeholder 19">
            <a:extLst>
              <a:ext uri="{FF2B5EF4-FFF2-40B4-BE49-F238E27FC236}">
                <a16:creationId xmlns:a16="http://schemas.microsoft.com/office/drawing/2014/main" id="{FE8F4C08-CDD8-41BD-AF79-3C0BFC44A2A3}"/>
              </a:ext>
            </a:extLst>
          </p:cNvPr>
          <p:cNvSpPr>
            <a:spLocks noGrp="1"/>
          </p:cNvSpPr>
          <p:nvPr>
            <p:ph type="pic" sz="quarter" idx="20" hasCustomPrompt="1"/>
          </p:nvPr>
        </p:nvSpPr>
        <p:spPr>
          <a:xfrm>
            <a:off x="6858000" y="3430125"/>
            <a:ext cx="2286000" cy="2286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5" name="Text Placeholder 8">
            <a:extLst>
              <a:ext uri="{FF2B5EF4-FFF2-40B4-BE49-F238E27FC236}">
                <a16:creationId xmlns:a16="http://schemas.microsoft.com/office/drawing/2014/main" id="{22C484F3-201F-4A28-8901-053394EFC13A}"/>
              </a:ext>
            </a:extLst>
          </p:cNvPr>
          <p:cNvSpPr>
            <a:spLocks noGrp="1"/>
          </p:cNvSpPr>
          <p:nvPr>
            <p:ph type="body" sz="quarter" idx="26" hasCustomPrompt="1"/>
          </p:nvPr>
        </p:nvSpPr>
        <p:spPr>
          <a:xfrm>
            <a:off x="1209755" y="700749"/>
            <a:ext cx="3475984"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a:t>
            </a:r>
          </a:p>
        </p:txBody>
      </p:sp>
      <p:sp>
        <p:nvSpPr>
          <p:cNvPr id="23" name="Picture Placeholder 22">
            <a:extLst>
              <a:ext uri="{FF2B5EF4-FFF2-40B4-BE49-F238E27FC236}">
                <a16:creationId xmlns:a16="http://schemas.microsoft.com/office/drawing/2014/main" id="{76E6C09C-E1FF-4741-A69B-35C71D1C7EEB}"/>
              </a:ext>
            </a:extLst>
          </p:cNvPr>
          <p:cNvSpPr>
            <a:spLocks noGrp="1"/>
          </p:cNvSpPr>
          <p:nvPr>
            <p:ph type="pic" sz="quarter" idx="27" hasCustomPrompt="1"/>
          </p:nvPr>
        </p:nvSpPr>
        <p:spPr>
          <a:xfrm>
            <a:off x="0" y="3430125"/>
            <a:ext cx="2286000" cy="2286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2" name="Picture Placeholder 21">
            <a:extLst>
              <a:ext uri="{FF2B5EF4-FFF2-40B4-BE49-F238E27FC236}">
                <a16:creationId xmlns:a16="http://schemas.microsoft.com/office/drawing/2014/main" id="{6763CE22-E330-44E3-BC52-34DDE1DF493E}"/>
              </a:ext>
            </a:extLst>
          </p:cNvPr>
          <p:cNvSpPr>
            <a:spLocks noGrp="1"/>
          </p:cNvSpPr>
          <p:nvPr>
            <p:ph type="pic" sz="quarter" idx="24" hasCustomPrompt="1"/>
          </p:nvPr>
        </p:nvSpPr>
        <p:spPr>
          <a:xfrm>
            <a:off x="2286000" y="3430125"/>
            <a:ext cx="2286000" cy="2286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21" name="Picture Placeholder 20">
            <a:extLst>
              <a:ext uri="{FF2B5EF4-FFF2-40B4-BE49-F238E27FC236}">
                <a16:creationId xmlns:a16="http://schemas.microsoft.com/office/drawing/2014/main" id="{C7933A63-81DA-4F77-8F68-6ACAD9FFAFB3}"/>
              </a:ext>
            </a:extLst>
          </p:cNvPr>
          <p:cNvSpPr>
            <a:spLocks noGrp="1"/>
          </p:cNvSpPr>
          <p:nvPr>
            <p:ph type="pic" sz="quarter" idx="25" hasCustomPrompt="1"/>
          </p:nvPr>
        </p:nvSpPr>
        <p:spPr>
          <a:xfrm>
            <a:off x="4572000" y="3429000"/>
            <a:ext cx="2286000" cy="2286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Tree>
    <p:extLst>
      <p:ext uri="{BB962C8B-B14F-4D97-AF65-F5344CB8AC3E}">
        <p14:creationId xmlns:p14="http://schemas.microsoft.com/office/powerpoint/2010/main" val="3854866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umbers, Line, Title, Text, Image right">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 name="Line">
            <a:extLst>
              <a:ext uri="{FF2B5EF4-FFF2-40B4-BE49-F238E27FC236}">
                <a16:creationId xmlns:a16="http://schemas.microsoft.com/office/drawing/2014/main" id="{4137D44E-50D9-4843-A625-34405B98C958}"/>
              </a:ext>
            </a:extLst>
          </p:cNvPr>
          <p:cNvSpPr/>
          <p:nvPr userDrawn="1"/>
        </p:nvSpPr>
        <p:spPr>
          <a:xfrm>
            <a:off x="1270464" y="2747623"/>
            <a:ext cx="5209251" cy="1"/>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1" name="Picture Placeholder 10">
            <a:extLst>
              <a:ext uri="{FF2B5EF4-FFF2-40B4-BE49-F238E27FC236}">
                <a16:creationId xmlns:a16="http://schemas.microsoft.com/office/drawing/2014/main" id="{116A2A12-480C-44FE-83B9-A9D6A50CD140}"/>
              </a:ext>
            </a:extLst>
          </p:cNvPr>
          <p:cNvSpPr>
            <a:spLocks noGrp="1"/>
          </p:cNvSpPr>
          <p:nvPr>
            <p:ph type="pic" sz="quarter" idx="20" hasCustomPrompt="1"/>
          </p:nvPr>
        </p:nvSpPr>
        <p:spPr>
          <a:xfrm>
            <a:off x="6384462" y="1144124"/>
            <a:ext cx="4445000" cy="5713876"/>
          </a:xfrm>
          <a:custGeom>
            <a:avLst/>
            <a:gdLst>
              <a:gd name="connsiteX0" fmla="*/ 0 w 8890000"/>
              <a:gd name="connsiteY0" fmla="*/ 0 h 11427752"/>
              <a:gd name="connsiteX1" fmla="*/ 8890000 w 8890000"/>
              <a:gd name="connsiteY1" fmla="*/ 0 h 11427752"/>
              <a:gd name="connsiteX2" fmla="*/ 8890000 w 8890000"/>
              <a:gd name="connsiteY2" fmla="*/ 11427752 h 11427752"/>
              <a:gd name="connsiteX3" fmla="*/ 0 w 8890000"/>
              <a:gd name="connsiteY3" fmla="*/ 11427752 h 11427752"/>
            </a:gdLst>
            <a:ahLst/>
            <a:cxnLst>
              <a:cxn ang="0">
                <a:pos x="connsiteX0" y="connsiteY0"/>
              </a:cxn>
              <a:cxn ang="0">
                <a:pos x="connsiteX1" y="connsiteY1"/>
              </a:cxn>
              <a:cxn ang="0">
                <a:pos x="connsiteX2" y="connsiteY2"/>
              </a:cxn>
              <a:cxn ang="0">
                <a:pos x="connsiteX3" y="connsiteY3"/>
              </a:cxn>
            </a:cxnLst>
            <a:rect l="l" t="t" r="r" b="b"/>
            <a:pathLst>
              <a:path w="8890000" h="11427752">
                <a:moveTo>
                  <a:pt x="0" y="0"/>
                </a:moveTo>
                <a:lnTo>
                  <a:pt x="8890000" y="0"/>
                </a:lnTo>
                <a:lnTo>
                  <a:pt x="8890000" y="11427752"/>
                </a:lnTo>
                <a:lnTo>
                  <a:pt x="0" y="1142775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2" name="Text Placeholder 8">
            <a:extLst>
              <a:ext uri="{FF2B5EF4-FFF2-40B4-BE49-F238E27FC236}">
                <a16:creationId xmlns:a16="http://schemas.microsoft.com/office/drawing/2014/main" id="{1D00A9E7-CDA7-462A-B3C0-1B55B96C31CC}"/>
              </a:ext>
            </a:extLst>
          </p:cNvPr>
          <p:cNvSpPr>
            <a:spLocks noGrp="1"/>
          </p:cNvSpPr>
          <p:nvPr>
            <p:ph type="body" sz="quarter" idx="21" hasCustomPrompt="1"/>
          </p:nvPr>
        </p:nvSpPr>
        <p:spPr>
          <a:xfrm>
            <a:off x="1248610" y="3303776"/>
            <a:ext cx="3831390" cy="941912"/>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3" name="Text Placeholder 10">
            <a:extLst>
              <a:ext uri="{FF2B5EF4-FFF2-40B4-BE49-F238E27FC236}">
                <a16:creationId xmlns:a16="http://schemas.microsoft.com/office/drawing/2014/main" id="{96B4B411-D7D1-4369-975E-EDC40489869F}"/>
              </a:ext>
            </a:extLst>
          </p:cNvPr>
          <p:cNvSpPr>
            <a:spLocks noGrp="1"/>
          </p:cNvSpPr>
          <p:nvPr>
            <p:ph type="body" sz="quarter" idx="22" hasCustomPrompt="1"/>
          </p:nvPr>
        </p:nvSpPr>
        <p:spPr>
          <a:xfrm>
            <a:off x="1235911" y="4542850"/>
            <a:ext cx="4321715"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6" name="Text Placeholder 10">
            <a:extLst>
              <a:ext uri="{FF2B5EF4-FFF2-40B4-BE49-F238E27FC236}">
                <a16:creationId xmlns:a16="http://schemas.microsoft.com/office/drawing/2014/main" id="{59139D5A-EEA3-41FC-9627-0A281E90C722}"/>
              </a:ext>
            </a:extLst>
          </p:cNvPr>
          <p:cNvSpPr>
            <a:spLocks noGrp="1"/>
          </p:cNvSpPr>
          <p:nvPr>
            <p:ph type="body" sz="quarter" idx="29" hasCustomPrompt="1"/>
          </p:nvPr>
        </p:nvSpPr>
        <p:spPr>
          <a:xfrm>
            <a:off x="1227444" y="2095405"/>
            <a:ext cx="799643" cy="391077"/>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old"/>
              </a:defRPr>
            </a:lvl1pPr>
          </a:lstStyle>
          <a:p>
            <a:pPr lvl="0"/>
            <a:r>
              <a:rPr lang="en-US"/>
              <a:t>00m</a:t>
            </a:r>
          </a:p>
        </p:txBody>
      </p:sp>
      <p:sp>
        <p:nvSpPr>
          <p:cNvPr id="17" name="Text Placeholder 10">
            <a:extLst>
              <a:ext uri="{FF2B5EF4-FFF2-40B4-BE49-F238E27FC236}">
                <a16:creationId xmlns:a16="http://schemas.microsoft.com/office/drawing/2014/main" id="{98ADEB42-5154-4B5B-A285-4BC730CFB1B4}"/>
              </a:ext>
            </a:extLst>
          </p:cNvPr>
          <p:cNvSpPr>
            <a:spLocks noGrp="1"/>
          </p:cNvSpPr>
          <p:nvPr>
            <p:ph type="body" sz="quarter" idx="30" hasCustomPrompt="1"/>
          </p:nvPr>
        </p:nvSpPr>
        <p:spPr>
          <a:xfrm>
            <a:off x="2572434" y="2095405"/>
            <a:ext cx="714971" cy="391077"/>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old"/>
              </a:defRPr>
            </a:lvl1pPr>
          </a:lstStyle>
          <a:p>
            <a:pPr lvl="0"/>
            <a:r>
              <a:rPr lang="en-US"/>
              <a:t>00k</a:t>
            </a:r>
          </a:p>
        </p:txBody>
      </p:sp>
      <p:sp>
        <p:nvSpPr>
          <p:cNvPr id="18" name="Text Placeholder 10">
            <a:extLst>
              <a:ext uri="{FF2B5EF4-FFF2-40B4-BE49-F238E27FC236}">
                <a16:creationId xmlns:a16="http://schemas.microsoft.com/office/drawing/2014/main" id="{D9075CBC-078F-4D4A-9187-C95BB81962B2}"/>
              </a:ext>
            </a:extLst>
          </p:cNvPr>
          <p:cNvSpPr>
            <a:spLocks noGrp="1"/>
          </p:cNvSpPr>
          <p:nvPr>
            <p:ph type="body" sz="quarter" idx="31" hasCustomPrompt="1"/>
          </p:nvPr>
        </p:nvSpPr>
        <p:spPr>
          <a:xfrm>
            <a:off x="3832752" y="2095405"/>
            <a:ext cx="714971" cy="391077"/>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old"/>
              </a:defRPr>
            </a:lvl1pPr>
          </a:lstStyle>
          <a:p>
            <a:pPr lvl="0"/>
            <a:r>
              <a:rPr lang="en-US"/>
              <a:t>00%</a:t>
            </a:r>
          </a:p>
        </p:txBody>
      </p:sp>
      <p:pic>
        <p:nvPicPr>
          <p:cNvPr id="2" name="Picture 1" descr="A black background with a black square&#10;&#10;AI-generated content may be incorrect.">
            <a:extLst>
              <a:ext uri="{FF2B5EF4-FFF2-40B4-BE49-F238E27FC236}">
                <a16:creationId xmlns:a16="http://schemas.microsoft.com/office/drawing/2014/main" id="{8F498652-9314-741D-521E-60A06DA3C7F5}"/>
              </a:ext>
            </a:extLst>
          </p:cNvPr>
          <p:cNvPicPr>
            <a:picLocks noChangeAspect="1"/>
          </p:cNvPicPr>
          <p:nvPr userDrawn="1"/>
        </p:nvPicPr>
        <p:blipFill>
          <a:blip r:embed="rId2">
            <a:extLst>
              <a:ext uri="{28A0092B-C50C-407E-A947-70E740481C1C}">
                <a14:useLocalDpi xmlns:a14="http://schemas.microsoft.com/office/drawing/2010/main" val="0"/>
              </a:ext>
            </a:extLst>
          </a:blip>
          <a:srcRect l="16237"/>
          <a:stretch/>
        </p:blipFill>
        <p:spPr>
          <a:xfrm>
            <a:off x="10293450" y="6479257"/>
            <a:ext cx="1671538" cy="298800"/>
          </a:xfrm>
          <a:prstGeom prst="rect">
            <a:avLst/>
          </a:prstGeom>
        </p:spPr>
      </p:pic>
    </p:spTree>
    <p:extLst>
      <p:ext uri="{BB962C8B-B14F-4D97-AF65-F5344CB8AC3E}">
        <p14:creationId xmlns:p14="http://schemas.microsoft.com/office/powerpoint/2010/main" val="26784348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Title below, Text, Images left">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 name="Picture Placeholder 10">
            <a:extLst>
              <a:ext uri="{FF2B5EF4-FFF2-40B4-BE49-F238E27FC236}">
                <a16:creationId xmlns:a16="http://schemas.microsoft.com/office/drawing/2014/main" id="{29C27FE3-C974-4847-BA50-F913A1E868E9}"/>
              </a:ext>
            </a:extLst>
          </p:cNvPr>
          <p:cNvSpPr>
            <a:spLocks noGrp="1"/>
          </p:cNvSpPr>
          <p:nvPr>
            <p:ph type="pic" sz="quarter" idx="20" hasCustomPrompt="1"/>
          </p:nvPr>
        </p:nvSpPr>
        <p:spPr>
          <a:xfrm>
            <a:off x="0" y="1144124"/>
            <a:ext cx="3175000" cy="5713876"/>
          </a:xfrm>
          <a:custGeom>
            <a:avLst/>
            <a:gdLst>
              <a:gd name="connsiteX0" fmla="*/ 0 w 6350000"/>
              <a:gd name="connsiteY0" fmla="*/ 0 h 11427752"/>
              <a:gd name="connsiteX1" fmla="*/ 6350000 w 6350000"/>
              <a:gd name="connsiteY1" fmla="*/ 0 h 11427752"/>
              <a:gd name="connsiteX2" fmla="*/ 6350000 w 6350000"/>
              <a:gd name="connsiteY2" fmla="*/ 11427752 h 11427752"/>
              <a:gd name="connsiteX3" fmla="*/ 0 w 6350000"/>
              <a:gd name="connsiteY3" fmla="*/ 11427752 h 11427752"/>
            </a:gdLst>
            <a:ahLst/>
            <a:cxnLst>
              <a:cxn ang="0">
                <a:pos x="connsiteX0" y="connsiteY0"/>
              </a:cxn>
              <a:cxn ang="0">
                <a:pos x="connsiteX1" y="connsiteY1"/>
              </a:cxn>
              <a:cxn ang="0">
                <a:pos x="connsiteX2" y="connsiteY2"/>
              </a:cxn>
              <a:cxn ang="0">
                <a:pos x="connsiteX3" y="connsiteY3"/>
              </a:cxn>
            </a:cxnLst>
            <a:rect l="l" t="t" r="r" b="b"/>
            <a:pathLst>
              <a:path w="6350000" h="11427752">
                <a:moveTo>
                  <a:pt x="0" y="0"/>
                </a:moveTo>
                <a:lnTo>
                  <a:pt x="6350000" y="0"/>
                </a:lnTo>
                <a:lnTo>
                  <a:pt x="6350000" y="11427752"/>
                </a:lnTo>
                <a:lnTo>
                  <a:pt x="0" y="11427752"/>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0" name="Picture Placeholder 9">
            <a:extLst>
              <a:ext uri="{FF2B5EF4-FFF2-40B4-BE49-F238E27FC236}">
                <a16:creationId xmlns:a16="http://schemas.microsoft.com/office/drawing/2014/main" id="{D8087E89-727F-407B-9138-11D19F91EE57}"/>
              </a:ext>
            </a:extLst>
          </p:cNvPr>
          <p:cNvSpPr>
            <a:spLocks noGrp="1"/>
          </p:cNvSpPr>
          <p:nvPr>
            <p:ph type="pic" sz="quarter" idx="24" hasCustomPrompt="1"/>
          </p:nvPr>
        </p:nvSpPr>
        <p:spPr>
          <a:xfrm>
            <a:off x="3175000" y="-1"/>
            <a:ext cx="3175000" cy="5713876"/>
          </a:xfrm>
          <a:custGeom>
            <a:avLst/>
            <a:gdLst>
              <a:gd name="connsiteX0" fmla="*/ 0 w 6350000"/>
              <a:gd name="connsiteY0" fmla="*/ 0 h 11427752"/>
              <a:gd name="connsiteX1" fmla="*/ 6350000 w 6350000"/>
              <a:gd name="connsiteY1" fmla="*/ 0 h 11427752"/>
              <a:gd name="connsiteX2" fmla="*/ 6350000 w 6350000"/>
              <a:gd name="connsiteY2" fmla="*/ 11427752 h 11427752"/>
              <a:gd name="connsiteX3" fmla="*/ 0 w 6350000"/>
              <a:gd name="connsiteY3" fmla="*/ 11427752 h 11427752"/>
            </a:gdLst>
            <a:ahLst/>
            <a:cxnLst>
              <a:cxn ang="0">
                <a:pos x="connsiteX0" y="connsiteY0"/>
              </a:cxn>
              <a:cxn ang="0">
                <a:pos x="connsiteX1" y="connsiteY1"/>
              </a:cxn>
              <a:cxn ang="0">
                <a:pos x="connsiteX2" y="connsiteY2"/>
              </a:cxn>
              <a:cxn ang="0">
                <a:pos x="connsiteX3" y="connsiteY3"/>
              </a:cxn>
            </a:cxnLst>
            <a:rect l="l" t="t" r="r" b="b"/>
            <a:pathLst>
              <a:path w="6350000" h="11427752">
                <a:moveTo>
                  <a:pt x="0" y="0"/>
                </a:moveTo>
                <a:lnTo>
                  <a:pt x="6350000" y="0"/>
                </a:lnTo>
                <a:lnTo>
                  <a:pt x="6350000" y="11427752"/>
                </a:lnTo>
                <a:lnTo>
                  <a:pt x="0" y="11427752"/>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2" name="Text Placeholder 8">
            <a:extLst>
              <a:ext uri="{FF2B5EF4-FFF2-40B4-BE49-F238E27FC236}">
                <a16:creationId xmlns:a16="http://schemas.microsoft.com/office/drawing/2014/main" id="{D873FC9B-07A6-4F6B-9CBF-377B84071A25}"/>
              </a:ext>
            </a:extLst>
          </p:cNvPr>
          <p:cNvSpPr>
            <a:spLocks noGrp="1"/>
          </p:cNvSpPr>
          <p:nvPr>
            <p:ph type="body" sz="quarter" idx="21" hasCustomPrompt="1"/>
          </p:nvPr>
        </p:nvSpPr>
        <p:spPr>
          <a:xfrm>
            <a:off x="7764946" y="4013524"/>
            <a:ext cx="3392681" cy="1540971"/>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a:t>
            </a:r>
          </a:p>
        </p:txBody>
      </p:sp>
      <p:sp>
        <p:nvSpPr>
          <p:cNvPr id="13" name="Text Placeholder 10">
            <a:extLst>
              <a:ext uri="{FF2B5EF4-FFF2-40B4-BE49-F238E27FC236}">
                <a16:creationId xmlns:a16="http://schemas.microsoft.com/office/drawing/2014/main" id="{F2AE383B-6E01-45F1-8F9B-FC06FDEF94BA}"/>
              </a:ext>
            </a:extLst>
          </p:cNvPr>
          <p:cNvSpPr>
            <a:spLocks noGrp="1"/>
          </p:cNvSpPr>
          <p:nvPr>
            <p:ph type="body" sz="quarter" idx="22" hasCustomPrompt="1"/>
          </p:nvPr>
        </p:nvSpPr>
        <p:spPr>
          <a:xfrm>
            <a:off x="7161709" y="1124669"/>
            <a:ext cx="3674904"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5" name="Text Placeholder 10">
            <a:extLst>
              <a:ext uri="{FF2B5EF4-FFF2-40B4-BE49-F238E27FC236}">
                <a16:creationId xmlns:a16="http://schemas.microsoft.com/office/drawing/2014/main" id="{F76BAD50-5918-4C6C-BE86-BF2CDDD7AE44}"/>
              </a:ext>
            </a:extLst>
          </p:cNvPr>
          <p:cNvSpPr>
            <a:spLocks noGrp="1"/>
          </p:cNvSpPr>
          <p:nvPr>
            <p:ph type="body" sz="quarter" idx="23" hasCustomPrompt="1"/>
          </p:nvPr>
        </p:nvSpPr>
        <p:spPr>
          <a:xfrm>
            <a:off x="7161709" y="2766566"/>
            <a:ext cx="3756654"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Tree>
    <p:extLst>
      <p:ext uri="{BB962C8B-B14F-4D97-AF65-F5344CB8AC3E}">
        <p14:creationId xmlns:p14="http://schemas.microsoft.com/office/powerpoint/2010/main" val="3282291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umbers, Text, Column Image">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 name="Picture Placeholder 18">
            <a:extLst>
              <a:ext uri="{FF2B5EF4-FFF2-40B4-BE49-F238E27FC236}">
                <a16:creationId xmlns:a16="http://schemas.microsoft.com/office/drawing/2014/main" id="{C75A62D5-E3C6-4FB7-9F00-705FC009694B}"/>
              </a:ext>
            </a:extLst>
          </p:cNvPr>
          <p:cNvSpPr>
            <a:spLocks noGrp="1"/>
          </p:cNvSpPr>
          <p:nvPr>
            <p:ph type="pic" sz="quarter" idx="20" hasCustomPrompt="1"/>
          </p:nvPr>
        </p:nvSpPr>
        <p:spPr>
          <a:xfrm>
            <a:off x="1" y="-1"/>
            <a:ext cx="3716601" cy="6858067"/>
          </a:xfrm>
          <a:custGeom>
            <a:avLst/>
            <a:gdLst>
              <a:gd name="connsiteX0" fmla="*/ 0 w 7433201"/>
              <a:gd name="connsiteY0" fmla="*/ 0 h 13716133"/>
              <a:gd name="connsiteX1" fmla="*/ 7433201 w 7433201"/>
              <a:gd name="connsiteY1" fmla="*/ 0 h 13716133"/>
              <a:gd name="connsiteX2" fmla="*/ 7433201 w 7433201"/>
              <a:gd name="connsiteY2" fmla="*/ 13716133 h 13716133"/>
              <a:gd name="connsiteX3" fmla="*/ 0 w 7433201"/>
              <a:gd name="connsiteY3" fmla="*/ 13716133 h 13716133"/>
            </a:gdLst>
            <a:ahLst/>
            <a:cxnLst>
              <a:cxn ang="0">
                <a:pos x="connsiteX0" y="connsiteY0"/>
              </a:cxn>
              <a:cxn ang="0">
                <a:pos x="connsiteX1" y="connsiteY1"/>
              </a:cxn>
              <a:cxn ang="0">
                <a:pos x="connsiteX2" y="connsiteY2"/>
              </a:cxn>
              <a:cxn ang="0">
                <a:pos x="connsiteX3" y="connsiteY3"/>
              </a:cxn>
            </a:cxnLst>
            <a:rect l="l" t="t" r="r" b="b"/>
            <a:pathLst>
              <a:path w="7433201" h="13716133">
                <a:moveTo>
                  <a:pt x="0" y="0"/>
                </a:moveTo>
                <a:lnTo>
                  <a:pt x="7433201" y="0"/>
                </a:lnTo>
                <a:lnTo>
                  <a:pt x="7433201" y="13716133"/>
                </a:lnTo>
                <a:lnTo>
                  <a:pt x="0" y="13716133"/>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5" name="Text Placeholder 10">
            <a:extLst>
              <a:ext uri="{FF2B5EF4-FFF2-40B4-BE49-F238E27FC236}">
                <a16:creationId xmlns:a16="http://schemas.microsoft.com/office/drawing/2014/main" id="{99D88318-071B-4D67-89A6-150E6993A57C}"/>
              </a:ext>
            </a:extLst>
          </p:cNvPr>
          <p:cNvSpPr>
            <a:spLocks noGrp="1"/>
          </p:cNvSpPr>
          <p:nvPr>
            <p:ph type="body" sz="quarter" idx="22" hasCustomPrompt="1"/>
          </p:nvPr>
        </p:nvSpPr>
        <p:spPr>
          <a:xfrm>
            <a:off x="4938062" y="1126012"/>
            <a:ext cx="319426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6" name="Text Placeholder 10">
            <a:extLst>
              <a:ext uri="{FF2B5EF4-FFF2-40B4-BE49-F238E27FC236}">
                <a16:creationId xmlns:a16="http://schemas.microsoft.com/office/drawing/2014/main" id="{C98AD207-586B-4B24-ADD9-D269173A6D21}"/>
              </a:ext>
            </a:extLst>
          </p:cNvPr>
          <p:cNvSpPr>
            <a:spLocks noGrp="1"/>
          </p:cNvSpPr>
          <p:nvPr>
            <p:ph type="body" sz="quarter" idx="23" hasCustomPrompt="1"/>
          </p:nvPr>
        </p:nvSpPr>
        <p:spPr>
          <a:xfrm>
            <a:off x="4964330" y="2765016"/>
            <a:ext cx="1964511" cy="266924"/>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E0E12F51-CA14-4F55-844E-D15244BE0E83}"/>
              </a:ext>
            </a:extLst>
          </p:cNvPr>
          <p:cNvSpPr>
            <a:spLocks noGrp="1"/>
          </p:cNvSpPr>
          <p:nvPr>
            <p:ph type="body" sz="quarter" idx="24" hasCustomPrompt="1"/>
          </p:nvPr>
        </p:nvSpPr>
        <p:spPr>
          <a:xfrm>
            <a:off x="4967245" y="4419864"/>
            <a:ext cx="1964511" cy="266924"/>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1" name="Text Placeholder 10">
            <a:extLst>
              <a:ext uri="{FF2B5EF4-FFF2-40B4-BE49-F238E27FC236}">
                <a16:creationId xmlns:a16="http://schemas.microsoft.com/office/drawing/2014/main" id="{D21E828B-3C59-4758-B003-2D22EE74D5FC}"/>
              </a:ext>
            </a:extLst>
          </p:cNvPr>
          <p:cNvSpPr>
            <a:spLocks noGrp="1"/>
          </p:cNvSpPr>
          <p:nvPr>
            <p:ph type="body" sz="quarter" idx="26" hasCustomPrompt="1"/>
          </p:nvPr>
        </p:nvSpPr>
        <p:spPr>
          <a:xfrm>
            <a:off x="8825003" y="4857496"/>
            <a:ext cx="869051" cy="673101"/>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a:t>
            </a:r>
            <a:endParaRPr lang="en-US"/>
          </a:p>
        </p:txBody>
      </p:sp>
      <p:sp>
        <p:nvSpPr>
          <p:cNvPr id="22" name="Text Placeholder 10">
            <a:extLst>
              <a:ext uri="{FF2B5EF4-FFF2-40B4-BE49-F238E27FC236}">
                <a16:creationId xmlns:a16="http://schemas.microsoft.com/office/drawing/2014/main" id="{6FE6FE89-B1D9-4753-8BC6-51A959B2862A}"/>
              </a:ext>
            </a:extLst>
          </p:cNvPr>
          <p:cNvSpPr>
            <a:spLocks noGrp="1"/>
          </p:cNvSpPr>
          <p:nvPr>
            <p:ph type="body" sz="quarter" idx="30" hasCustomPrompt="1"/>
          </p:nvPr>
        </p:nvSpPr>
        <p:spPr>
          <a:xfrm>
            <a:off x="9607604" y="5350777"/>
            <a:ext cx="32723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a:t>
            </a:r>
          </a:p>
        </p:txBody>
      </p:sp>
      <p:sp>
        <p:nvSpPr>
          <p:cNvPr id="23" name="Text Placeholder 10">
            <a:extLst>
              <a:ext uri="{FF2B5EF4-FFF2-40B4-BE49-F238E27FC236}">
                <a16:creationId xmlns:a16="http://schemas.microsoft.com/office/drawing/2014/main" id="{8D180B45-0A23-4344-A019-6E5E3B4BAB19}"/>
              </a:ext>
            </a:extLst>
          </p:cNvPr>
          <p:cNvSpPr>
            <a:spLocks noGrp="1"/>
          </p:cNvSpPr>
          <p:nvPr>
            <p:ph type="body" sz="quarter" idx="31" hasCustomPrompt="1"/>
          </p:nvPr>
        </p:nvSpPr>
        <p:spPr>
          <a:xfrm>
            <a:off x="9977528" y="3205428"/>
            <a:ext cx="869051" cy="673101"/>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a:t>
            </a:r>
            <a:endParaRPr lang="en-US"/>
          </a:p>
        </p:txBody>
      </p:sp>
      <p:sp>
        <p:nvSpPr>
          <p:cNvPr id="24" name="Text Placeholder 10">
            <a:extLst>
              <a:ext uri="{FF2B5EF4-FFF2-40B4-BE49-F238E27FC236}">
                <a16:creationId xmlns:a16="http://schemas.microsoft.com/office/drawing/2014/main" id="{26AFA47D-73F7-4EC7-B192-DD077C8CDEC2}"/>
              </a:ext>
            </a:extLst>
          </p:cNvPr>
          <p:cNvSpPr>
            <a:spLocks noGrp="1"/>
          </p:cNvSpPr>
          <p:nvPr>
            <p:ph type="body" sz="quarter" idx="32" hasCustomPrompt="1"/>
          </p:nvPr>
        </p:nvSpPr>
        <p:spPr>
          <a:xfrm>
            <a:off x="10760129" y="3698709"/>
            <a:ext cx="32723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a:t>
            </a:r>
          </a:p>
        </p:txBody>
      </p:sp>
    </p:spTree>
    <p:extLst>
      <p:ext uri="{BB962C8B-B14F-4D97-AF65-F5344CB8AC3E}">
        <p14:creationId xmlns:p14="http://schemas.microsoft.com/office/powerpoint/2010/main" val="40070991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mbers, 3 Boxe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2" name="Text Placeholder 8">
            <a:extLst>
              <a:ext uri="{FF2B5EF4-FFF2-40B4-BE49-F238E27FC236}">
                <a16:creationId xmlns:a16="http://schemas.microsoft.com/office/drawing/2014/main" id="{312835B3-E04A-4058-9416-0CD66136AE9D}"/>
              </a:ext>
            </a:extLst>
          </p:cNvPr>
          <p:cNvSpPr>
            <a:spLocks noGrp="1"/>
          </p:cNvSpPr>
          <p:nvPr>
            <p:ph type="body" sz="quarter" idx="21" hasCustomPrompt="1"/>
          </p:nvPr>
        </p:nvSpPr>
        <p:spPr>
          <a:xfrm>
            <a:off x="1249880" y="2197897"/>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13" name="Text Placeholder 10">
            <a:extLst>
              <a:ext uri="{FF2B5EF4-FFF2-40B4-BE49-F238E27FC236}">
                <a16:creationId xmlns:a16="http://schemas.microsoft.com/office/drawing/2014/main" id="{2E8FE2B1-7856-4F1E-AE19-0B055882032C}"/>
              </a:ext>
            </a:extLst>
          </p:cNvPr>
          <p:cNvSpPr>
            <a:spLocks noGrp="1"/>
          </p:cNvSpPr>
          <p:nvPr>
            <p:ph type="body" sz="quarter" idx="22" hasCustomPrompt="1"/>
          </p:nvPr>
        </p:nvSpPr>
        <p:spPr>
          <a:xfrm>
            <a:off x="3122625" y="2110409"/>
            <a:ext cx="1011441" cy="627963"/>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a:t>
            </a:r>
          </a:p>
        </p:txBody>
      </p:sp>
      <p:sp>
        <p:nvSpPr>
          <p:cNvPr id="15" name="Text Placeholder 10">
            <a:extLst>
              <a:ext uri="{FF2B5EF4-FFF2-40B4-BE49-F238E27FC236}">
                <a16:creationId xmlns:a16="http://schemas.microsoft.com/office/drawing/2014/main" id="{595D77AD-9735-4808-A62F-65BB55BACA10}"/>
              </a:ext>
            </a:extLst>
          </p:cNvPr>
          <p:cNvSpPr>
            <a:spLocks noGrp="1"/>
          </p:cNvSpPr>
          <p:nvPr>
            <p:ph type="body" sz="quarter" idx="23" hasCustomPrompt="1"/>
          </p:nvPr>
        </p:nvSpPr>
        <p:spPr>
          <a:xfrm>
            <a:off x="1237179" y="4200480"/>
            <a:ext cx="2386652"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6" name="Text Placeholder 10">
            <a:extLst>
              <a:ext uri="{FF2B5EF4-FFF2-40B4-BE49-F238E27FC236}">
                <a16:creationId xmlns:a16="http://schemas.microsoft.com/office/drawing/2014/main" id="{FE635C1B-3CEE-44DF-AA35-2F6D8BADEE9B}"/>
              </a:ext>
            </a:extLst>
          </p:cNvPr>
          <p:cNvSpPr>
            <a:spLocks noGrp="1"/>
          </p:cNvSpPr>
          <p:nvPr>
            <p:ph type="body" sz="quarter" idx="29" hasCustomPrompt="1"/>
          </p:nvPr>
        </p:nvSpPr>
        <p:spPr>
          <a:xfrm>
            <a:off x="1720383" y="3916019"/>
            <a:ext cx="1420242"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7" name="Text Placeholder 10">
            <a:extLst>
              <a:ext uri="{FF2B5EF4-FFF2-40B4-BE49-F238E27FC236}">
                <a16:creationId xmlns:a16="http://schemas.microsoft.com/office/drawing/2014/main" id="{B579CADD-42DB-4748-BEC5-49D6D0F48634}"/>
              </a:ext>
            </a:extLst>
          </p:cNvPr>
          <p:cNvSpPr>
            <a:spLocks noGrp="1"/>
          </p:cNvSpPr>
          <p:nvPr>
            <p:ph type="body" sz="quarter" idx="30" hasCustomPrompt="1"/>
          </p:nvPr>
        </p:nvSpPr>
        <p:spPr>
          <a:xfrm>
            <a:off x="4908457" y="4206830"/>
            <a:ext cx="2386652"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8" name="Text Placeholder 10">
            <a:extLst>
              <a:ext uri="{FF2B5EF4-FFF2-40B4-BE49-F238E27FC236}">
                <a16:creationId xmlns:a16="http://schemas.microsoft.com/office/drawing/2014/main" id="{1679EFEB-D22D-4CA4-90CA-3EBDA9540531}"/>
              </a:ext>
            </a:extLst>
          </p:cNvPr>
          <p:cNvSpPr>
            <a:spLocks noGrp="1"/>
          </p:cNvSpPr>
          <p:nvPr>
            <p:ph type="body" sz="quarter" idx="31" hasCustomPrompt="1"/>
          </p:nvPr>
        </p:nvSpPr>
        <p:spPr>
          <a:xfrm>
            <a:off x="5391662" y="3922369"/>
            <a:ext cx="1420242"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9" name="Text Placeholder 10">
            <a:extLst>
              <a:ext uri="{FF2B5EF4-FFF2-40B4-BE49-F238E27FC236}">
                <a16:creationId xmlns:a16="http://schemas.microsoft.com/office/drawing/2014/main" id="{1FAE98E4-C082-4F56-B2DA-35A718936F01}"/>
              </a:ext>
            </a:extLst>
          </p:cNvPr>
          <p:cNvSpPr>
            <a:spLocks noGrp="1"/>
          </p:cNvSpPr>
          <p:nvPr>
            <p:ph type="body" sz="quarter" idx="32" hasCustomPrompt="1"/>
          </p:nvPr>
        </p:nvSpPr>
        <p:spPr>
          <a:xfrm>
            <a:off x="8567036" y="4213180"/>
            <a:ext cx="2386652"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0B471525-4828-4DF3-B0AC-C37E1D649CFF}"/>
              </a:ext>
            </a:extLst>
          </p:cNvPr>
          <p:cNvSpPr>
            <a:spLocks noGrp="1"/>
          </p:cNvSpPr>
          <p:nvPr>
            <p:ph type="body" sz="quarter" idx="33" hasCustomPrompt="1"/>
          </p:nvPr>
        </p:nvSpPr>
        <p:spPr>
          <a:xfrm>
            <a:off x="9050240" y="3928718"/>
            <a:ext cx="1420242"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1" name="Text Placeholder 8">
            <a:extLst>
              <a:ext uri="{FF2B5EF4-FFF2-40B4-BE49-F238E27FC236}">
                <a16:creationId xmlns:a16="http://schemas.microsoft.com/office/drawing/2014/main" id="{9BCC7857-BE4E-4A7B-83FC-4462B13DAD3A}"/>
              </a:ext>
            </a:extLst>
          </p:cNvPr>
          <p:cNvSpPr>
            <a:spLocks noGrp="1"/>
          </p:cNvSpPr>
          <p:nvPr>
            <p:ph type="body" sz="quarter" idx="34" hasCustomPrompt="1"/>
          </p:nvPr>
        </p:nvSpPr>
        <p:spPr>
          <a:xfrm>
            <a:off x="4930184" y="2197897"/>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22" name="Text Placeholder 10">
            <a:extLst>
              <a:ext uri="{FF2B5EF4-FFF2-40B4-BE49-F238E27FC236}">
                <a16:creationId xmlns:a16="http://schemas.microsoft.com/office/drawing/2014/main" id="{3732DD4B-11EE-45C2-87C2-EDFB13C4222D}"/>
              </a:ext>
            </a:extLst>
          </p:cNvPr>
          <p:cNvSpPr>
            <a:spLocks noGrp="1"/>
          </p:cNvSpPr>
          <p:nvPr>
            <p:ph type="body" sz="quarter" idx="35" hasCustomPrompt="1"/>
          </p:nvPr>
        </p:nvSpPr>
        <p:spPr>
          <a:xfrm>
            <a:off x="6802929" y="2110409"/>
            <a:ext cx="1011441" cy="627963"/>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a:t>
            </a:r>
          </a:p>
        </p:txBody>
      </p:sp>
      <p:sp>
        <p:nvSpPr>
          <p:cNvPr id="23" name="Text Placeholder 8">
            <a:extLst>
              <a:ext uri="{FF2B5EF4-FFF2-40B4-BE49-F238E27FC236}">
                <a16:creationId xmlns:a16="http://schemas.microsoft.com/office/drawing/2014/main" id="{BF08CE9A-D4C8-48DB-85D3-6D08B7705DA7}"/>
              </a:ext>
            </a:extLst>
          </p:cNvPr>
          <p:cNvSpPr>
            <a:spLocks noGrp="1"/>
          </p:cNvSpPr>
          <p:nvPr>
            <p:ph type="body" sz="quarter" idx="36" hasCustomPrompt="1"/>
          </p:nvPr>
        </p:nvSpPr>
        <p:spPr>
          <a:xfrm>
            <a:off x="8610488" y="2197897"/>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24" name="Text Placeholder 10">
            <a:extLst>
              <a:ext uri="{FF2B5EF4-FFF2-40B4-BE49-F238E27FC236}">
                <a16:creationId xmlns:a16="http://schemas.microsoft.com/office/drawing/2014/main" id="{6B15F361-8408-458D-ADDB-B671D8985E65}"/>
              </a:ext>
            </a:extLst>
          </p:cNvPr>
          <p:cNvSpPr>
            <a:spLocks noGrp="1"/>
          </p:cNvSpPr>
          <p:nvPr>
            <p:ph type="body" sz="quarter" idx="37" hasCustomPrompt="1"/>
          </p:nvPr>
        </p:nvSpPr>
        <p:spPr>
          <a:xfrm>
            <a:off x="10483233" y="2110409"/>
            <a:ext cx="1011441" cy="627963"/>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a:t>
            </a:r>
          </a:p>
        </p:txBody>
      </p:sp>
    </p:spTree>
    <p:extLst>
      <p:ext uri="{BB962C8B-B14F-4D97-AF65-F5344CB8AC3E}">
        <p14:creationId xmlns:p14="http://schemas.microsoft.com/office/powerpoint/2010/main" val="1220194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s, 4 boxe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11" name="Text Placeholder 8">
            <a:extLst>
              <a:ext uri="{FF2B5EF4-FFF2-40B4-BE49-F238E27FC236}">
                <a16:creationId xmlns:a16="http://schemas.microsoft.com/office/drawing/2014/main" id="{417142AE-8B9F-4AE1-AFA1-EEB9EC815B29}"/>
              </a:ext>
            </a:extLst>
          </p:cNvPr>
          <p:cNvSpPr>
            <a:spLocks noGrp="1"/>
          </p:cNvSpPr>
          <p:nvPr>
            <p:ph type="body" sz="quarter" idx="21" hasCustomPrompt="1"/>
          </p:nvPr>
        </p:nvSpPr>
        <p:spPr>
          <a:xfrm>
            <a:off x="803445" y="3760342"/>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12" name="Text Placeholder 10">
            <a:extLst>
              <a:ext uri="{FF2B5EF4-FFF2-40B4-BE49-F238E27FC236}">
                <a16:creationId xmlns:a16="http://schemas.microsoft.com/office/drawing/2014/main" id="{56D1348F-7F40-4DB0-A709-D833A2685489}"/>
              </a:ext>
            </a:extLst>
          </p:cNvPr>
          <p:cNvSpPr>
            <a:spLocks noGrp="1"/>
          </p:cNvSpPr>
          <p:nvPr>
            <p:ph type="body" sz="quarter" idx="23" hasCustomPrompt="1"/>
          </p:nvPr>
        </p:nvSpPr>
        <p:spPr>
          <a:xfrm>
            <a:off x="2938763" y="4487691"/>
            <a:ext cx="238665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3" name="Text Placeholder 10">
            <a:extLst>
              <a:ext uri="{FF2B5EF4-FFF2-40B4-BE49-F238E27FC236}">
                <a16:creationId xmlns:a16="http://schemas.microsoft.com/office/drawing/2014/main" id="{856F183E-6EA0-4A1B-96EA-F45F80056697}"/>
              </a:ext>
            </a:extLst>
          </p:cNvPr>
          <p:cNvSpPr>
            <a:spLocks noGrp="1"/>
          </p:cNvSpPr>
          <p:nvPr>
            <p:ph type="body" sz="quarter" idx="29" hasCustomPrompt="1"/>
          </p:nvPr>
        </p:nvSpPr>
        <p:spPr>
          <a:xfrm>
            <a:off x="2938763" y="4203230"/>
            <a:ext cx="14202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5" name="Text Placeholder 8">
            <a:extLst>
              <a:ext uri="{FF2B5EF4-FFF2-40B4-BE49-F238E27FC236}">
                <a16:creationId xmlns:a16="http://schemas.microsoft.com/office/drawing/2014/main" id="{EA651302-8198-4DCA-9881-43F8797502BC}"/>
              </a:ext>
            </a:extLst>
          </p:cNvPr>
          <p:cNvSpPr>
            <a:spLocks noGrp="1"/>
          </p:cNvSpPr>
          <p:nvPr>
            <p:ph type="body" sz="quarter" idx="30" hasCustomPrompt="1"/>
          </p:nvPr>
        </p:nvSpPr>
        <p:spPr>
          <a:xfrm>
            <a:off x="6393615" y="3754968"/>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16" name="Text Placeholder 10">
            <a:extLst>
              <a:ext uri="{FF2B5EF4-FFF2-40B4-BE49-F238E27FC236}">
                <a16:creationId xmlns:a16="http://schemas.microsoft.com/office/drawing/2014/main" id="{904BC95B-C9F1-43D1-8A56-5E445F2A5059}"/>
              </a:ext>
            </a:extLst>
          </p:cNvPr>
          <p:cNvSpPr>
            <a:spLocks noGrp="1"/>
          </p:cNvSpPr>
          <p:nvPr>
            <p:ph type="body" sz="quarter" idx="31" hasCustomPrompt="1"/>
          </p:nvPr>
        </p:nvSpPr>
        <p:spPr>
          <a:xfrm>
            <a:off x="8531711" y="4487691"/>
            <a:ext cx="238665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7" name="Text Placeholder 10">
            <a:extLst>
              <a:ext uri="{FF2B5EF4-FFF2-40B4-BE49-F238E27FC236}">
                <a16:creationId xmlns:a16="http://schemas.microsoft.com/office/drawing/2014/main" id="{BF5339F7-2530-47AB-9785-28C91BED46ED}"/>
              </a:ext>
            </a:extLst>
          </p:cNvPr>
          <p:cNvSpPr>
            <a:spLocks noGrp="1"/>
          </p:cNvSpPr>
          <p:nvPr>
            <p:ph type="body" sz="quarter" idx="32" hasCustomPrompt="1"/>
          </p:nvPr>
        </p:nvSpPr>
        <p:spPr>
          <a:xfrm>
            <a:off x="8531711" y="4203230"/>
            <a:ext cx="14202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8" name="Text Placeholder 8">
            <a:extLst>
              <a:ext uri="{FF2B5EF4-FFF2-40B4-BE49-F238E27FC236}">
                <a16:creationId xmlns:a16="http://schemas.microsoft.com/office/drawing/2014/main" id="{E8BE8A3F-0757-4FA7-9AD8-98274B347A8B}"/>
              </a:ext>
            </a:extLst>
          </p:cNvPr>
          <p:cNvSpPr>
            <a:spLocks noGrp="1"/>
          </p:cNvSpPr>
          <p:nvPr>
            <p:ph type="body" sz="quarter" idx="33" hasCustomPrompt="1"/>
          </p:nvPr>
        </p:nvSpPr>
        <p:spPr>
          <a:xfrm>
            <a:off x="6393615" y="1240071"/>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19" name="Text Placeholder 10">
            <a:extLst>
              <a:ext uri="{FF2B5EF4-FFF2-40B4-BE49-F238E27FC236}">
                <a16:creationId xmlns:a16="http://schemas.microsoft.com/office/drawing/2014/main" id="{CD9C8E3E-4C45-4FEB-BD81-C461BF83C172}"/>
              </a:ext>
            </a:extLst>
          </p:cNvPr>
          <p:cNvSpPr>
            <a:spLocks noGrp="1"/>
          </p:cNvSpPr>
          <p:nvPr>
            <p:ph type="body" sz="quarter" idx="34" hasCustomPrompt="1"/>
          </p:nvPr>
        </p:nvSpPr>
        <p:spPr>
          <a:xfrm>
            <a:off x="8531711" y="1974157"/>
            <a:ext cx="238665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E1A28804-7451-4420-B79D-5177E1ACF400}"/>
              </a:ext>
            </a:extLst>
          </p:cNvPr>
          <p:cNvSpPr>
            <a:spLocks noGrp="1"/>
          </p:cNvSpPr>
          <p:nvPr>
            <p:ph type="body" sz="quarter" idx="35" hasCustomPrompt="1"/>
          </p:nvPr>
        </p:nvSpPr>
        <p:spPr>
          <a:xfrm>
            <a:off x="8531711" y="1689696"/>
            <a:ext cx="14202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1" name="Text Placeholder 8">
            <a:extLst>
              <a:ext uri="{FF2B5EF4-FFF2-40B4-BE49-F238E27FC236}">
                <a16:creationId xmlns:a16="http://schemas.microsoft.com/office/drawing/2014/main" id="{0B22D712-937F-40ED-BCF4-13314123F9F2}"/>
              </a:ext>
            </a:extLst>
          </p:cNvPr>
          <p:cNvSpPr>
            <a:spLocks noGrp="1"/>
          </p:cNvSpPr>
          <p:nvPr>
            <p:ph type="body" sz="quarter" idx="36" hasCustomPrompt="1"/>
          </p:nvPr>
        </p:nvSpPr>
        <p:spPr>
          <a:xfrm>
            <a:off x="803445" y="1248172"/>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rgbClr val="2C2E3C"/>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22" name="Text Placeholder 10">
            <a:extLst>
              <a:ext uri="{FF2B5EF4-FFF2-40B4-BE49-F238E27FC236}">
                <a16:creationId xmlns:a16="http://schemas.microsoft.com/office/drawing/2014/main" id="{A5E83D3A-4308-4AF0-9350-4B8991485F50}"/>
              </a:ext>
            </a:extLst>
          </p:cNvPr>
          <p:cNvSpPr>
            <a:spLocks noGrp="1"/>
          </p:cNvSpPr>
          <p:nvPr>
            <p:ph type="body" sz="quarter" idx="37" hasCustomPrompt="1"/>
          </p:nvPr>
        </p:nvSpPr>
        <p:spPr>
          <a:xfrm>
            <a:off x="2938763" y="1974157"/>
            <a:ext cx="238665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3" name="Text Placeholder 10">
            <a:extLst>
              <a:ext uri="{FF2B5EF4-FFF2-40B4-BE49-F238E27FC236}">
                <a16:creationId xmlns:a16="http://schemas.microsoft.com/office/drawing/2014/main" id="{678820F1-17F8-49F7-BB8E-6EC5AC3D8131}"/>
              </a:ext>
            </a:extLst>
          </p:cNvPr>
          <p:cNvSpPr>
            <a:spLocks noGrp="1"/>
          </p:cNvSpPr>
          <p:nvPr>
            <p:ph type="body" sz="quarter" idx="38" hasCustomPrompt="1"/>
          </p:nvPr>
        </p:nvSpPr>
        <p:spPr>
          <a:xfrm>
            <a:off x="2938763" y="1689696"/>
            <a:ext cx="14202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Tree>
    <p:extLst>
      <p:ext uri="{BB962C8B-B14F-4D97-AF65-F5344CB8AC3E}">
        <p14:creationId xmlns:p14="http://schemas.microsoft.com/office/powerpoint/2010/main" val="2261222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dex Page Image">
    <p:spTree>
      <p:nvGrpSpPr>
        <p:cNvPr id="1" name=""/>
        <p:cNvGrpSpPr/>
        <p:nvPr/>
      </p:nvGrpSpPr>
      <p:grpSpPr>
        <a:xfrm>
          <a:off x="0" y="0"/>
          <a:ext cx="0" cy="0"/>
          <a:chOff x="0" y="0"/>
          <a:chExt cx="0" cy="0"/>
        </a:xfrm>
      </p:grpSpPr>
      <p:sp>
        <p:nvSpPr>
          <p:cNvPr id="12" name="Image Replace">
            <a:extLst>
              <a:ext uri="{FF2B5EF4-FFF2-40B4-BE49-F238E27FC236}">
                <a16:creationId xmlns:a16="http://schemas.microsoft.com/office/drawing/2014/main" id="{269A7DAB-D2F5-4E2F-93A4-275179CEEA47}"/>
              </a:ext>
            </a:extLst>
          </p:cNvPr>
          <p:cNvSpPr>
            <a:spLocks noGrp="1"/>
          </p:cNvSpPr>
          <p:nvPr>
            <p:ph type="pic" sz="quarter" idx="20" hasCustomPrompt="1"/>
          </p:nvPr>
        </p:nvSpPr>
        <p:spPr>
          <a:xfrm>
            <a:off x="0" y="0"/>
            <a:ext cx="12192000" cy="6858000"/>
          </a:xfrm>
          <a:custGeom>
            <a:avLst/>
            <a:gdLst>
              <a:gd name="connsiteX0" fmla="*/ 0 w 23368000"/>
              <a:gd name="connsiteY0" fmla="*/ 0 h 12700000"/>
              <a:gd name="connsiteX1" fmla="*/ 23368000 w 23368000"/>
              <a:gd name="connsiteY1" fmla="*/ 0 h 12700000"/>
              <a:gd name="connsiteX2" fmla="*/ 23368000 w 23368000"/>
              <a:gd name="connsiteY2" fmla="*/ 12700000 h 12700000"/>
              <a:gd name="connsiteX3" fmla="*/ 0 w 23368000"/>
              <a:gd name="connsiteY3" fmla="*/ 12700000 h 12700000"/>
            </a:gdLst>
            <a:ahLst/>
            <a:cxnLst>
              <a:cxn ang="0">
                <a:pos x="connsiteX0" y="connsiteY0"/>
              </a:cxn>
              <a:cxn ang="0">
                <a:pos x="connsiteX1" y="connsiteY1"/>
              </a:cxn>
              <a:cxn ang="0">
                <a:pos x="connsiteX2" y="connsiteY2"/>
              </a:cxn>
              <a:cxn ang="0">
                <a:pos x="connsiteX3" y="connsiteY3"/>
              </a:cxn>
            </a:cxnLst>
            <a:rect l="l" t="t" r="r" b="b"/>
            <a:pathLst>
              <a:path w="23368000" h="12700000">
                <a:moveTo>
                  <a:pt x="0" y="0"/>
                </a:moveTo>
                <a:lnTo>
                  <a:pt x="23368000" y="0"/>
                </a:lnTo>
                <a:lnTo>
                  <a:pt x="23368000" y="12700000"/>
                </a:lnTo>
                <a:lnTo>
                  <a:pt x="0" y="1270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4" name="Transparency shape">
            <a:extLst>
              <a:ext uri="{FF2B5EF4-FFF2-40B4-BE49-F238E27FC236}">
                <a16:creationId xmlns:a16="http://schemas.microsoft.com/office/drawing/2014/main" id="{CEB87EA9-740D-4BFF-88A1-0AE34FD90FF5}"/>
              </a:ext>
            </a:extLst>
          </p:cNvPr>
          <p:cNvSpPr>
            <a:spLocks noGrp="1"/>
          </p:cNvSpPr>
          <p:nvPr>
            <p:ph type="body" sz="quarter" idx="21"/>
          </p:nvPr>
        </p:nvSpPr>
        <p:spPr>
          <a:xfrm>
            <a:off x="0" y="0"/>
            <a:ext cx="12192000" cy="6857992"/>
          </a:xfrm>
          <a:prstGeom prst="rect">
            <a:avLst/>
          </a:prstGeom>
          <a:solidFill>
            <a:srgbClr val="1C1F25">
              <a:alpha val="60000"/>
            </a:srgbClr>
          </a:solidFill>
        </p:spPr>
        <p:txBody>
          <a:bodyPr/>
          <a:lstStyle>
            <a:lvl1pPr>
              <a:defRPr>
                <a:noFill/>
              </a:defRPr>
            </a:lvl1pPr>
          </a:lstStyle>
          <a:p>
            <a:pPr lvl="0"/>
            <a:endParaRPr lang="en-US" dirty="0"/>
          </a:p>
        </p:txBody>
      </p:sp>
      <p:sp>
        <p:nvSpPr>
          <p:cNvPr id="67" name="Title"/>
          <p:cNvSpPr txBox="1">
            <a:spLocks noGrp="1"/>
          </p:cNvSpPr>
          <p:nvPr>
            <p:ph type="body" sz="quarter" idx="14"/>
          </p:nvPr>
        </p:nvSpPr>
        <p:spPr>
          <a:xfrm>
            <a:off x="1270463" y="4041181"/>
            <a:ext cx="3189976" cy="1397819"/>
          </a:xfrm>
          <a:prstGeom prst="rect">
            <a:avLst/>
          </a:prstGeom>
        </p:spPr>
        <p:txBody>
          <a:bodyPr wrap="none" lIns="0" tIns="0" rIns="0" bIns="0">
            <a:spAutoFit/>
          </a:bodyPr>
          <a:lstStyle>
            <a:lvl1pPr algn="l">
              <a:defRPr sz="10000">
                <a:solidFill>
                  <a:srgbClr val="F7F9FF"/>
                </a:solidFill>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r>
              <a:t>Title</a:t>
            </a:r>
          </a:p>
        </p:txBody>
      </p:sp>
      <p:sp>
        <p:nvSpPr>
          <p:cNvPr id="68" name="Title 1"/>
          <p:cNvSpPr txBox="1">
            <a:spLocks noGrp="1"/>
          </p:cNvSpPr>
          <p:nvPr>
            <p:ph type="body" sz="quarter" idx="15"/>
          </p:nvPr>
        </p:nvSpPr>
        <p:spPr>
          <a:xfrm>
            <a:off x="8399807" y="1800226"/>
            <a:ext cx="897682" cy="348813"/>
          </a:xfrm>
          <a:prstGeom prst="rect">
            <a:avLst/>
          </a:prstGeom>
        </p:spPr>
        <p:txBody>
          <a:bodyPr wrap="none" lIns="0" tIns="0" rIns="0" bIns="0">
            <a:spAutoFit/>
          </a:bodyPr>
          <a:lstStyle>
            <a:lvl1pPr>
              <a:lnSpc>
                <a:spcPct val="120000"/>
              </a:lnSpc>
              <a:defRPr sz="2000">
                <a:solidFill>
                  <a:srgbClr val="F7F9FF"/>
                </a:solidFill>
                <a:latin typeface="Poppins" panose="00000500000000000000" pitchFamily="2" charset="0"/>
                <a:ea typeface="Poppins" panose="00000500000000000000" pitchFamily="2" charset="0"/>
                <a:cs typeface="Poppins" panose="00000500000000000000" pitchFamily="2" charset="0"/>
                <a:sym typeface="Roboto Bold"/>
              </a:defRPr>
            </a:lvl1pPr>
          </a:lstStyle>
          <a:p>
            <a:r>
              <a:t>Title 1</a:t>
            </a:r>
          </a:p>
        </p:txBody>
      </p:sp>
      <p:sp>
        <p:nvSpPr>
          <p:cNvPr id="69" name="Title 2"/>
          <p:cNvSpPr txBox="1">
            <a:spLocks noGrp="1"/>
          </p:cNvSpPr>
          <p:nvPr>
            <p:ph type="body" sz="quarter" idx="16"/>
          </p:nvPr>
        </p:nvSpPr>
        <p:spPr>
          <a:xfrm>
            <a:off x="8399807" y="2530476"/>
            <a:ext cx="963405" cy="348813"/>
          </a:xfrm>
          <a:prstGeom prst="rect">
            <a:avLst/>
          </a:prstGeom>
        </p:spPr>
        <p:txBody>
          <a:bodyPr wrap="none" lIns="0" tIns="0" rIns="0" bIns="0">
            <a:spAutoFit/>
          </a:bodyPr>
          <a:lstStyle>
            <a:lvl1pPr>
              <a:lnSpc>
                <a:spcPct val="120000"/>
              </a:lnSpc>
              <a:defRPr sz="2000" kern="1200" dirty="0">
                <a:solidFill>
                  <a:srgbClr val="F7F9FF"/>
                </a:solidFill>
                <a:latin typeface="Poppins" panose="00000500000000000000" pitchFamily="2" charset="0"/>
                <a:ea typeface="Poppins" panose="00000500000000000000" pitchFamily="2" charset="0"/>
                <a:cs typeface="Poppins" panose="00000500000000000000" pitchFamily="2" charset="0"/>
                <a:sym typeface="Roboto Bold"/>
              </a:defRPr>
            </a:lvl1pPr>
          </a:lstStyle>
          <a:p>
            <a:r>
              <a:t>Title 2</a:t>
            </a:r>
          </a:p>
        </p:txBody>
      </p:sp>
      <p:sp>
        <p:nvSpPr>
          <p:cNvPr id="70" name="Title 3"/>
          <p:cNvSpPr txBox="1">
            <a:spLocks noGrp="1"/>
          </p:cNvSpPr>
          <p:nvPr>
            <p:ph type="body" sz="quarter" idx="17"/>
          </p:nvPr>
        </p:nvSpPr>
        <p:spPr>
          <a:xfrm>
            <a:off x="8399807" y="3260726"/>
            <a:ext cx="966611" cy="348813"/>
          </a:xfrm>
          <a:prstGeom prst="rect">
            <a:avLst/>
          </a:prstGeom>
        </p:spPr>
        <p:txBody>
          <a:bodyPr wrap="none" lIns="0" tIns="0" rIns="0" bIns="0">
            <a:spAutoFit/>
          </a:bodyPr>
          <a:lstStyle>
            <a:lvl1pPr>
              <a:lnSpc>
                <a:spcPct val="120000"/>
              </a:lnSpc>
              <a:defRPr sz="2000" kern="1200" dirty="0">
                <a:solidFill>
                  <a:srgbClr val="F7F9FF"/>
                </a:solidFill>
                <a:latin typeface="Poppins" panose="00000500000000000000" pitchFamily="2" charset="0"/>
                <a:ea typeface="Poppins" panose="00000500000000000000" pitchFamily="2" charset="0"/>
                <a:cs typeface="Poppins" panose="00000500000000000000" pitchFamily="2" charset="0"/>
                <a:sym typeface="Roboto Bold"/>
              </a:defRPr>
            </a:lvl1pPr>
          </a:lstStyle>
          <a:p>
            <a:r>
              <a:t>Title 3</a:t>
            </a:r>
          </a:p>
        </p:txBody>
      </p:sp>
      <p:sp>
        <p:nvSpPr>
          <p:cNvPr id="71" name="Title 4"/>
          <p:cNvSpPr txBox="1">
            <a:spLocks noGrp="1"/>
          </p:cNvSpPr>
          <p:nvPr>
            <p:ph type="body" sz="quarter" idx="18"/>
          </p:nvPr>
        </p:nvSpPr>
        <p:spPr>
          <a:xfrm>
            <a:off x="8399807" y="3990975"/>
            <a:ext cx="977832" cy="348813"/>
          </a:xfrm>
          <a:prstGeom prst="rect">
            <a:avLst/>
          </a:prstGeom>
        </p:spPr>
        <p:txBody>
          <a:bodyPr wrap="none" lIns="0" tIns="0" rIns="0" bIns="0">
            <a:spAutoFit/>
          </a:bodyPr>
          <a:lstStyle>
            <a:lvl1pPr>
              <a:lnSpc>
                <a:spcPct val="120000"/>
              </a:lnSpc>
              <a:defRPr sz="2000" kern="1200" dirty="0">
                <a:solidFill>
                  <a:srgbClr val="F7F9FF"/>
                </a:solidFill>
                <a:latin typeface="Poppins" panose="00000500000000000000" pitchFamily="2" charset="0"/>
                <a:ea typeface="Poppins" panose="00000500000000000000" pitchFamily="2" charset="0"/>
                <a:cs typeface="Poppins" panose="00000500000000000000" pitchFamily="2" charset="0"/>
                <a:sym typeface="Roboto Bold"/>
              </a:defRPr>
            </a:lvl1pPr>
          </a:lstStyle>
          <a:p>
            <a:r>
              <a:t>Title 4</a:t>
            </a:r>
          </a:p>
        </p:txBody>
      </p:sp>
      <p:sp>
        <p:nvSpPr>
          <p:cNvPr id="72" name="Title 5"/>
          <p:cNvSpPr txBox="1">
            <a:spLocks noGrp="1"/>
          </p:cNvSpPr>
          <p:nvPr>
            <p:ph type="body" sz="quarter" idx="19"/>
          </p:nvPr>
        </p:nvSpPr>
        <p:spPr>
          <a:xfrm>
            <a:off x="8399807" y="4721226"/>
            <a:ext cx="976229" cy="348813"/>
          </a:xfrm>
          <a:prstGeom prst="rect">
            <a:avLst/>
          </a:prstGeom>
        </p:spPr>
        <p:txBody>
          <a:bodyPr wrap="none" lIns="0" tIns="0" rIns="0" bIns="0">
            <a:spAutoFit/>
          </a:bodyPr>
          <a:lstStyle>
            <a:lvl1pPr>
              <a:lnSpc>
                <a:spcPct val="120000"/>
              </a:lnSpc>
              <a:defRPr sz="2000" kern="1200" dirty="0">
                <a:solidFill>
                  <a:srgbClr val="F7F9FF"/>
                </a:solidFill>
                <a:latin typeface="Poppins" panose="00000500000000000000" pitchFamily="2" charset="0"/>
                <a:ea typeface="Poppins" panose="00000500000000000000" pitchFamily="2" charset="0"/>
                <a:cs typeface="Poppins" panose="00000500000000000000" pitchFamily="2" charset="0"/>
                <a:sym typeface="Roboto Bold"/>
              </a:defRPr>
            </a:lvl1pPr>
          </a:lstStyle>
          <a:p>
            <a:r>
              <a:t>Title 5</a:t>
            </a:r>
          </a:p>
        </p:txBody>
      </p:sp>
      <p:sp>
        <p:nvSpPr>
          <p:cNvPr id="22" name="Slide Number">
            <a:extLst>
              <a:ext uri="{FF2B5EF4-FFF2-40B4-BE49-F238E27FC236}">
                <a16:creationId xmlns:a16="http://schemas.microsoft.com/office/drawing/2014/main" id="{DA9DD554-3301-4775-BEBE-C12688E2997B}"/>
              </a:ext>
            </a:extLst>
          </p:cNvPr>
          <p:cNvSpPr txBox="1">
            <a:spLocks noGrp="1"/>
          </p:cNvSpPr>
          <p:nvPr>
            <p:ph type="sldNum" sz="quarter" idx="4"/>
          </p:nvPr>
        </p:nvSpPr>
        <p:spPr>
          <a:xfrm>
            <a:off x="11781452" y="268586"/>
            <a:ext cx="177933"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de-DE" sz="10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pPr/>
              <a:t>‹#›</a:t>
            </a:fld>
            <a:endParaRPr lang="it-IT" dirty="0"/>
          </a:p>
        </p:txBody>
      </p:sp>
      <p:sp>
        <p:nvSpPr>
          <p:cNvPr id="25" name="Line">
            <a:extLst>
              <a:ext uri="{FF2B5EF4-FFF2-40B4-BE49-F238E27FC236}">
                <a16:creationId xmlns:a16="http://schemas.microsoft.com/office/drawing/2014/main" id="{E5B35273-3AB9-42CA-8657-BE4D75EBED93}"/>
              </a:ext>
            </a:extLst>
          </p:cNvPr>
          <p:cNvSpPr/>
          <p:nvPr userDrawn="1"/>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8" name="Line">
            <a:extLst>
              <a:ext uri="{FF2B5EF4-FFF2-40B4-BE49-F238E27FC236}">
                <a16:creationId xmlns:a16="http://schemas.microsoft.com/office/drawing/2014/main" id="{AA486A02-60BB-465D-972C-B9A11180073F}"/>
              </a:ext>
            </a:extLst>
          </p:cNvPr>
          <p:cNvSpPr/>
          <p:nvPr userDrawn="1"/>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 name="Immagine 7">
            <a:extLst>
              <a:ext uri="{FF2B5EF4-FFF2-40B4-BE49-F238E27FC236}">
                <a16:creationId xmlns:a16="http://schemas.microsoft.com/office/drawing/2014/main" id="{30531615-225C-895A-0D75-9EF755E86FC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9029" y="103233"/>
            <a:ext cx="291389" cy="442220"/>
          </a:xfrm>
          <a:prstGeom prst="rect">
            <a:avLst/>
          </a:prstGeom>
        </p:spPr>
      </p:pic>
      <p:pic>
        <p:nvPicPr>
          <p:cNvPr id="2" name="Picture 1" descr="A black background with a black square&#10;&#10;AI-generated content may be incorrect.">
            <a:extLst>
              <a:ext uri="{FF2B5EF4-FFF2-40B4-BE49-F238E27FC236}">
                <a16:creationId xmlns:a16="http://schemas.microsoft.com/office/drawing/2014/main" id="{74EB1B7D-078B-432C-8B82-283F535F178B}"/>
              </a:ext>
            </a:extLst>
          </p:cNvPr>
          <p:cNvPicPr>
            <a:picLocks noChangeAspect="1"/>
          </p:cNvPicPr>
          <p:nvPr userDrawn="1"/>
        </p:nvPicPr>
        <p:blipFill>
          <a:blip r:embed="rId3">
            <a:extLst>
              <a:ext uri="{28A0092B-C50C-407E-A947-70E740481C1C}">
                <a14:useLocalDpi xmlns:a14="http://schemas.microsoft.com/office/drawing/2010/main" val="0"/>
              </a:ext>
            </a:extLst>
          </a:blip>
          <a:srcRect l="16237"/>
          <a:stretch/>
        </p:blipFill>
        <p:spPr>
          <a:xfrm>
            <a:off x="10293450" y="6479257"/>
            <a:ext cx="1671538" cy="298800"/>
          </a:xfrm>
          <a:prstGeom prst="rect">
            <a:avLst/>
          </a:prstGeom>
        </p:spPr>
      </p:pic>
    </p:spTree>
    <p:extLst>
      <p:ext uri="{BB962C8B-B14F-4D97-AF65-F5344CB8AC3E}">
        <p14:creationId xmlns:p14="http://schemas.microsoft.com/office/powerpoint/2010/main" val="37371412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1">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300FD4E4-0724-4BCF-8CF1-A24C4DC3E07C}"/>
              </a:ext>
            </a:extLst>
          </p:cNvPr>
          <p:cNvSpPr txBox="1">
            <a:spLocks noGrp="1"/>
          </p:cNvSpPr>
          <p:nvPr>
            <p:ph type="sldNum" sz="quarter" idx="2"/>
          </p:nvPr>
        </p:nvSpPr>
        <p:spPr>
          <a:xfrm>
            <a:off x="5952564" y="6540500"/>
            <a:ext cx="280526" cy="256480"/>
          </a:xfrm>
          <a:prstGeom prst="rect">
            <a:avLst/>
          </a:prstGeom>
        </p:spPr>
        <p:txBody>
          <a:bodyPr lIns="50800" tIns="50800" rIns="50800" bIns="50800"/>
          <a:lstStyle>
            <a:lvl1pPr>
              <a:defRPr sz="1000">
                <a:solidFill>
                  <a:srgbClr val="000000"/>
                </a:solidFill>
                <a:latin typeface="+mn-lt"/>
                <a:ea typeface="Helvetica Neue Light"/>
                <a:cs typeface="Helvetica Neue Light"/>
                <a:sym typeface="Helvetica Neue Light"/>
              </a:defRPr>
            </a:lvl1pPr>
          </a:lstStyle>
          <a:p>
            <a:fld id="{86CB4B4D-7CA3-9044-876B-883B54F8677D}" type="slidenum">
              <a:rPr lang="de-DE" smtClean="0"/>
              <a:pPr/>
              <a:t>‹#›</a:t>
            </a:fld>
            <a:endParaRPr lang="de-DE"/>
          </a:p>
        </p:txBody>
      </p:sp>
    </p:spTree>
    <p:extLst>
      <p:ext uri="{BB962C8B-B14F-4D97-AF65-F5344CB8AC3E}">
        <p14:creationId xmlns:p14="http://schemas.microsoft.com/office/powerpoint/2010/main" val="1379792443"/>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Main_Cover_Slide">
    <p:spTree>
      <p:nvGrpSpPr>
        <p:cNvPr id="1" name=""/>
        <p:cNvGrpSpPr/>
        <p:nvPr/>
      </p:nvGrpSpPr>
      <p:grpSpPr>
        <a:xfrm>
          <a:off x="0" y="0"/>
          <a:ext cx="0" cy="0"/>
          <a:chOff x="0" y="0"/>
          <a:chExt cx="0" cy="0"/>
        </a:xfrm>
      </p:grpSpPr>
      <p:pic>
        <p:nvPicPr>
          <p:cNvPr id="9" name="Segnaposto immagine 14" descr="Immagine che contiene cielo, edificio, torre&#10;&#10;Descrizione generata automaticamente">
            <a:extLst>
              <a:ext uri="{FF2B5EF4-FFF2-40B4-BE49-F238E27FC236}">
                <a16:creationId xmlns:a16="http://schemas.microsoft.com/office/drawing/2014/main" id="{5D29E665-4AA7-419E-BCB7-87B1D5361FC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F435772F-49E8-4459-9002-A11C4BEAD5FE}"/>
              </a:ext>
            </a:extLst>
          </p:cNvPr>
          <p:cNvSpPr/>
          <p:nvPr userDrawn="1"/>
        </p:nvSpPr>
        <p:spPr>
          <a:xfrm>
            <a:off x="3284" y="0"/>
            <a:ext cx="12192000" cy="6858000"/>
          </a:xfrm>
          <a:prstGeom prst="rect">
            <a:avLst/>
          </a:prstGeom>
          <a:solidFill>
            <a:srgbClr val="3FB6A9">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1" name="Immagine 11">
            <a:extLst>
              <a:ext uri="{FF2B5EF4-FFF2-40B4-BE49-F238E27FC236}">
                <a16:creationId xmlns:a16="http://schemas.microsoft.com/office/drawing/2014/main" id="{6B3A2E78-0419-47A3-A9DD-5F0B06903EC1}"/>
              </a:ext>
            </a:extLst>
          </p:cNvPr>
          <p:cNvPicPr>
            <a:picLocks noChangeAspect="1"/>
          </p:cNvPicPr>
          <p:nvPr userDrawn="1"/>
        </p:nvPicPr>
        <p:blipFill>
          <a:blip r:embed="rId3"/>
          <a:stretch>
            <a:fillRect/>
          </a:stretch>
        </p:blipFill>
        <p:spPr>
          <a:xfrm>
            <a:off x="5501458" y="912596"/>
            <a:ext cx="1189083" cy="578994"/>
          </a:xfrm>
          <a:prstGeom prst="rect">
            <a:avLst/>
          </a:prstGeom>
        </p:spPr>
      </p:pic>
    </p:spTree>
    <p:extLst>
      <p:ext uri="{BB962C8B-B14F-4D97-AF65-F5344CB8AC3E}">
        <p14:creationId xmlns:p14="http://schemas.microsoft.com/office/powerpoint/2010/main" val="1326801263"/>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2" pos="14304">
          <p15:clr>
            <a:srgbClr val="FBAE40"/>
          </p15:clr>
        </p15:guide>
        <p15:guide id="3" orient="horz" pos="79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Index_WhiteLogo">
    <p:spTree>
      <p:nvGrpSpPr>
        <p:cNvPr id="1" name=""/>
        <p:cNvGrpSpPr/>
        <p:nvPr/>
      </p:nvGrpSpPr>
      <p:grpSpPr>
        <a:xfrm>
          <a:off x="0" y="0"/>
          <a:ext cx="0" cy="0"/>
          <a:chOff x="0" y="0"/>
          <a:chExt cx="0" cy="0"/>
        </a:xfrm>
      </p:grpSpPr>
      <p:pic>
        <p:nvPicPr>
          <p:cNvPr id="2" name="Picture Placeholder 13" descr="A picture containing night sky&#10;&#10;Description automatically generated">
            <a:extLst>
              <a:ext uri="{FF2B5EF4-FFF2-40B4-BE49-F238E27FC236}">
                <a16:creationId xmlns:a16="http://schemas.microsoft.com/office/drawing/2014/main" id="{258007A0-09D9-0789-005A-9EA9280283F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846323" y="-1"/>
            <a:ext cx="6345676" cy="6858000"/>
          </a:xfrm>
          <a:custGeom>
            <a:avLst/>
            <a:gdLst>
              <a:gd name="connsiteX0" fmla="*/ 0 w 23368000"/>
              <a:gd name="connsiteY0" fmla="*/ 0 h 12700000"/>
              <a:gd name="connsiteX1" fmla="*/ 23368000 w 23368000"/>
              <a:gd name="connsiteY1" fmla="*/ 0 h 12700000"/>
              <a:gd name="connsiteX2" fmla="*/ 23368000 w 23368000"/>
              <a:gd name="connsiteY2" fmla="*/ 12700000 h 12700000"/>
              <a:gd name="connsiteX3" fmla="*/ 0 w 23368000"/>
              <a:gd name="connsiteY3" fmla="*/ 12700000 h 12700000"/>
            </a:gdLst>
            <a:ahLst/>
            <a:cxnLst>
              <a:cxn ang="0">
                <a:pos x="connsiteX0" y="connsiteY0"/>
              </a:cxn>
              <a:cxn ang="0">
                <a:pos x="connsiteX1" y="connsiteY1"/>
              </a:cxn>
              <a:cxn ang="0">
                <a:pos x="connsiteX2" y="connsiteY2"/>
              </a:cxn>
              <a:cxn ang="0">
                <a:pos x="connsiteX3" y="connsiteY3"/>
              </a:cxn>
            </a:cxnLst>
            <a:rect l="l" t="t" r="r" b="b"/>
            <a:pathLst>
              <a:path w="23368000" h="12700000">
                <a:moveTo>
                  <a:pt x="0" y="0"/>
                </a:moveTo>
                <a:lnTo>
                  <a:pt x="23368000" y="0"/>
                </a:lnTo>
                <a:lnTo>
                  <a:pt x="23368000" y="12700000"/>
                </a:lnTo>
                <a:lnTo>
                  <a:pt x="0" y="12700000"/>
                </a:lnTo>
                <a:close/>
              </a:path>
            </a:pathLst>
          </a:custGeom>
        </p:spPr>
      </p:pic>
      <p:sp>
        <p:nvSpPr>
          <p:cNvPr id="10" name="Rectangle 3">
            <a:extLst>
              <a:ext uri="{FF2B5EF4-FFF2-40B4-BE49-F238E27FC236}">
                <a16:creationId xmlns:a16="http://schemas.microsoft.com/office/drawing/2014/main" id="{E1650237-7632-4497-8E33-F2C4A8EAAF13}"/>
              </a:ext>
            </a:extLst>
          </p:cNvPr>
          <p:cNvSpPr/>
          <p:nvPr userDrawn="1"/>
        </p:nvSpPr>
        <p:spPr>
          <a:xfrm>
            <a:off x="5846324" y="0"/>
            <a:ext cx="6345676" cy="6858002"/>
          </a:xfrm>
          <a:prstGeom prst="rect">
            <a:avLst/>
          </a:prstGeom>
          <a:solidFill>
            <a:srgbClr val="3FB6A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Line">
            <a:extLst>
              <a:ext uri="{FF2B5EF4-FFF2-40B4-BE49-F238E27FC236}">
                <a16:creationId xmlns:a16="http://schemas.microsoft.com/office/drawing/2014/main" id="{B9FD6A5C-6A6A-25A2-491A-F1739C63C2C7}"/>
              </a:ext>
            </a:extLst>
          </p:cNvPr>
          <p:cNvSpPr/>
          <p:nvPr userDrawn="1"/>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rgbClr val="FFFFFF"/>
              </a:solidFill>
              <a:latin typeface="Poppins"/>
              <a:sym typeface="Helvetica Neue Medium"/>
            </a:endParaRPr>
          </a:p>
        </p:txBody>
      </p:sp>
      <p:sp>
        <p:nvSpPr>
          <p:cNvPr id="18" name="Slide Number">
            <a:extLst>
              <a:ext uri="{FF2B5EF4-FFF2-40B4-BE49-F238E27FC236}">
                <a16:creationId xmlns:a16="http://schemas.microsoft.com/office/drawing/2014/main" id="{29C44AA9-9C72-7F51-89B0-A6BA3995941C}"/>
              </a:ext>
            </a:extLst>
          </p:cNvPr>
          <p:cNvSpPr txBox="1">
            <a:spLocks noGrp="1"/>
          </p:cNvSpPr>
          <p:nvPr>
            <p:ph type="sldNum" sz="quarter" idx="4"/>
          </p:nvPr>
        </p:nvSpPr>
        <p:spPr>
          <a:xfrm>
            <a:off x="11781451" y="268586"/>
            <a:ext cx="177934"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0" i="0" u="none" strike="noStrike" cap="none" spc="0" normalizeH="0" baseline="0">
                <a:ln>
                  <a:noFill/>
                </a:ln>
                <a:solidFill>
                  <a:schemeClr val="bg1"/>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pPr/>
              <a:t>‹#›</a:t>
            </a:fld>
            <a:endParaRPr lang="it-IT"/>
          </a:p>
        </p:txBody>
      </p:sp>
      <p:pic>
        <p:nvPicPr>
          <p:cNvPr id="3" name="Picture 2" descr="A white text on a black background&#10;&#10;AI-generated content may be incorrect.">
            <a:extLst>
              <a:ext uri="{FF2B5EF4-FFF2-40B4-BE49-F238E27FC236}">
                <a16:creationId xmlns:a16="http://schemas.microsoft.com/office/drawing/2014/main" id="{8DFA7989-15C0-4206-A5C1-F689340FB09B}"/>
              </a:ext>
            </a:extLst>
          </p:cNvPr>
          <p:cNvPicPr>
            <a:picLocks noChangeAspect="1"/>
          </p:cNvPicPr>
          <p:nvPr userDrawn="1"/>
        </p:nvPicPr>
        <p:blipFill>
          <a:blip r:embed="rId3">
            <a:extLst>
              <a:ext uri="{28A0092B-C50C-407E-A947-70E740481C1C}">
                <a14:useLocalDpi xmlns:a14="http://schemas.microsoft.com/office/drawing/2010/main" val="0"/>
              </a:ext>
            </a:extLst>
          </a:blip>
          <a:srcRect l="15868"/>
          <a:stretch/>
        </p:blipFill>
        <p:spPr>
          <a:xfrm>
            <a:off x="10286082" y="6473412"/>
            <a:ext cx="1678906" cy="298800"/>
          </a:xfrm>
          <a:prstGeom prst="rect">
            <a:avLst/>
          </a:prstGeom>
        </p:spPr>
      </p:pic>
    </p:spTree>
    <p:extLst>
      <p:ext uri="{BB962C8B-B14F-4D97-AF65-F5344CB8AC3E}">
        <p14:creationId xmlns:p14="http://schemas.microsoft.com/office/powerpoint/2010/main" val="78957329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82FEF69B-70EC-4625-94BA-B6C0EF099C3A}"/>
              </a:ext>
            </a:extLst>
          </p:cNvPr>
          <p:cNvSpPr txBox="1">
            <a:spLocks noGrp="1"/>
          </p:cNvSpPr>
          <p:nvPr>
            <p:ph type="sldNum" sz="quarter" idx="4"/>
          </p:nvPr>
        </p:nvSpPr>
        <p:spPr>
          <a:xfrm>
            <a:off x="11781451" y="268586"/>
            <a:ext cx="177934"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000" b="0" i="0" u="none" strike="noStrike" kern="1200" cap="none" spc="0" normalizeH="0" baseline="0" smtClean="0">
                <a:ln>
                  <a:noFill/>
                </a:ln>
                <a:solidFill>
                  <a:srgbClr val="2C2E3C"/>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a:p>
        </p:txBody>
      </p:sp>
      <p:sp>
        <p:nvSpPr>
          <p:cNvPr id="5" name="Title 1">
            <a:extLst>
              <a:ext uri="{FF2B5EF4-FFF2-40B4-BE49-F238E27FC236}">
                <a16:creationId xmlns:a16="http://schemas.microsoft.com/office/drawing/2014/main" id="{58110075-9EAF-4591-AB89-6E0F29422819}"/>
              </a:ext>
            </a:extLst>
          </p:cNvPr>
          <p:cNvSpPr txBox="1">
            <a:spLocks/>
          </p:cNvSpPr>
          <p:nvPr userDrawn="1"/>
        </p:nvSpPr>
        <p:spPr>
          <a:xfrm>
            <a:off x="2388937" y="268586"/>
            <a:ext cx="7603049" cy="55227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defRPr/>
            </a:pPr>
            <a:endParaRPr lang="en-US" sz="3200">
              <a:solidFill>
                <a:srgbClr val="171916"/>
              </a:solidFill>
              <a:latin typeface="Poppins Medium" pitchFamily="2" charset="77"/>
              <a:cs typeface="Poppins Medium" pitchFamily="2" charset="77"/>
            </a:endParaRPr>
          </a:p>
        </p:txBody>
      </p:sp>
      <p:sp>
        <p:nvSpPr>
          <p:cNvPr id="6" name="Title 5">
            <a:extLst>
              <a:ext uri="{FF2B5EF4-FFF2-40B4-BE49-F238E27FC236}">
                <a16:creationId xmlns:a16="http://schemas.microsoft.com/office/drawing/2014/main" id="{7563F751-8D4F-49D9-90C5-07B8CCB457B7}"/>
              </a:ext>
            </a:extLst>
          </p:cNvPr>
          <p:cNvSpPr>
            <a:spLocks noGrp="1"/>
          </p:cNvSpPr>
          <p:nvPr>
            <p:ph type="title"/>
          </p:nvPr>
        </p:nvSpPr>
        <p:spPr>
          <a:xfrm>
            <a:off x="3370555" y="268585"/>
            <a:ext cx="5450889" cy="552275"/>
          </a:xfrm>
          <a:prstGeom prst="rect">
            <a:avLst/>
          </a:prstGeom>
        </p:spPr>
        <p:txBody>
          <a:bodyPr/>
          <a:lstStyle>
            <a:lvl1pPr algn="ctr">
              <a:defRPr sz="2800">
                <a:latin typeface="Poppins Medium" panose="00000600000000000000" pitchFamily="2" charset="0"/>
                <a:cs typeface="Poppins Medium" panose="00000600000000000000" pitchFamily="2" charset="0"/>
              </a:defRPr>
            </a:lvl1pPr>
          </a:lstStyle>
          <a:p>
            <a:r>
              <a:rPr lang="en-US"/>
              <a:t>Click to edit Master title style</a:t>
            </a:r>
            <a:endParaRPr lang="it-IT"/>
          </a:p>
        </p:txBody>
      </p:sp>
    </p:spTree>
    <p:extLst>
      <p:ext uri="{BB962C8B-B14F-4D97-AF65-F5344CB8AC3E}">
        <p14:creationId xmlns:p14="http://schemas.microsoft.com/office/powerpoint/2010/main" val="32895716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XT_Default_slide">
    <p:spTree>
      <p:nvGrpSpPr>
        <p:cNvPr id="1" name=""/>
        <p:cNvGrpSpPr/>
        <p:nvPr/>
      </p:nvGrpSpPr>
      <p:grpSpPr>
        <a:xfrm>
          <a:off x="0" y="0"/>
          <a:ext cx="0" cy="0"/>
          <a:chOff x="0" y="0"/>
          <a:chExt cx="0" cy="0"/>
        </a:xfrm>
      </p:grpSpPr>
      <p:sp>
        <p:nvSpPr>
          <p:cNvPr id="2" name="Line">
            <a:extLst>
              <a:ext uri="{FF2B5EF4-FFF2-40B4-BE49-F238E27FC236}">
                <a16:creationId xmlns:a16="http://schemas.microsoft.com/office/drawing/2014/main" id="{E159AD58-59FD-8D8E-F772-777C66CD0AFD}"/>
              </a:ext>
            </a:extLst>
          </p:cNvPr>
          <p:cNvSpPr/>
          <p:nvPr userDrawn="1"/>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Line">
            <a:extLst>
              <a:ext uri="{FF2B5EF4-FFF2-40B4-BE49-F238E27FC236}">
                <a16:creationId xmlns:a16="http://schemas.microsoft.com/office/drawing/2014/main" id="{9CDEE8F4-0C12-0B3C-CDAA-46B931F74797}"/>
              </a:ext>
            </a:extLst>
          </p:cNvPr>
          <p:cNvSpPr/>
          <p:nvPr userDrawn="1"/>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Tree>
    <p:extLst>
      <p:ext uri="{BB962C8B-B14F-4D97-AF65-F5344CB8AC3E}">
        <p14:creationId xmlns:p14="http://schemas.microsoft.com/office/powerpoint/2010/main" val="3633315504"/>
      </p:ext>
    </p:extLst>
  </p:cSld>
  <p:clrMapOvr>
    <a:masterClrMapping/>
  </p:clrMapOvr>
  <p:hf hdr="0" ft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Colum+logo">
    <p:spTree>
      <p:nvGrpSpPr>
        <p:cNvPr id="1" name=""/>
        <p:cNvGrpSpPr/>
        <p:nvPr/>
      </p:nvGrpSpPr>
      <p:grpSpPr>
        <a:xfrm>
          <a:off x="0" y="0"/>
          <a:ext cx="0" cy="0"/>
          <a:chOff x="0" y="0"/>
          <a:chExt cx="0" cy="0"/>
        </a:xfrm>
      </p:grpSpPr>
      <p:pic>
        <p:nvPicPr>
          <p:cNvPr id="7" name="Picture Placeholder 11">
            <a:extLst>
              <a:ext uri="{FF2B5EF4-FFF2-40B4-BE49-F238E27FC236}">
                <a16:creationId xmlns:a16="http://schemas.microsoft.com/office/drawing/2014/main" id="{41BB1808-127F-4346-B990-7C487508876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 y="-1"/>
            <a:ext cx="2298357" cy="6895071"/>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p:spPr>
      </p:pic>
      <p:sp>
        <p:nvSpPr>
          <p:cNvPr id="8" name="Line">
            <a:extLst>
              <a:ext uri="{FF2B5EF4-FFF2-40B4-BE49-F238E27FC236}">
                <a16:creationId xmlns:a16="http://schemas.microsoft.com/office/drawing/2014/main" id="{0477F119-B81F-3C32-3C1B-917C9289C3F4}"/>
              </a:ext>
            </a:extLst>
          </p:cNvPr>
          <p:cNvSpPr/>
          <p:nvPr userDrawn="1"/>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rgbClr val="FFFFFF"/>
              </a:solidFill>
              <a:latin typeface="Poppins"/>
              <a:sym typeface="Helvetica Neue Medium"/>
            </a:endParaRPr>
          </a:p>
        </p:txBody>
      </p:sp>
      <p:sp>
        <p:nvSpPr>
          <p:cNvPr id="3" name="Line">
            <a:extLst>
              <a:ext uri="{FF2B5EF4-FFF2-40B4-BE49-F238E27FC236}">
                <a16:creationId xmlns:a16="http://schemas.microsoft.com/office/drawing/2014/main" id="{EE62001D-2299-2C5A-B5BF-06F0DC3FDCB9}"/>
              </a:ext>
            </a:extLst>
          </p:cNvPr>
          <p:cNvSpPr/>
          <p:nvPr userDrawn="1"/>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Slide Number">
            <a:extLst>
              <a:ext uri="{FF2B5EF4-FFF2-40B4-BE49-F238E27FC236}">
                <a16:creationId xmlns:a16="http://schemas.microsoft.com/office/drawing/2014/main" id="{E790CF91-7B0E-828D-86FC-D61DB0185D46}"/>
              </a:ext>
            </a:extLst>
          </p:cNvPr>
          <p:cNvSpPr txBox="1">
            <a:spLocks noGrp="1"/>
          </p:cNvSpPr>
          <p:nvPr>
            <p:ph type="sldNum" sz="quarter" idx="4"/>
          </p:nvPr>
        </p:nvSpPr>
        <p:spPr>
          <a:xfrm>
            <a:off x="11781451" y="268586"/>
            <a:ext cx="177934"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pPr/>
              <a:t>‹#›</a:t>
            </a:fld>
            <a:endParaRPr lang="it-IT"/>
          </a:p>
        </p:txBody>
      </p:sp>
      <p:pic>
        <p:nvPicPr>
          <p:cNvPr id="2" name="Immagine 7">
            <a:extLst>
              <a:ext uri="{FF2B5EF4-FFF2-40B4-BE49-F238E27FC236}">
                <a16:creationId xmlns:a16="http://schemas.microsoft.com/office/drawing/2014/main" id="{A411DD52-7443-BD49-8F1E-3F938101427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9029" y="103233"/>
            <a:ext cx="291389" cy="442220"/>
          </a:xfrm>
          <a:prstGeom prst="rect">
            <a:avLst/>
          </a:prstGeom>
        </p:spPr>
      </p:pic>
    </p:spTree>
    <p:extLst>
      <p:ext uri="{BB962C8B-B14F-4D97-AF65-F5344CB8AC3E}">
        <p14:creationId xmlns:p14="http://schemas.microsoft.com/office/powerpoint/2010/main" val="4126319533"/>
      </p:ext>
    </p:extLst>
  </p:cSld>
  <p:clrMapOvr>
    <a:masterClrMapping/>
  </p:clrMapOvr>
  <p:hf hdr="0" ftr="0" dt="0"/>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meline_new">
    <p:spTree>
      <p:nvGrpSpPr>
        <p:cNvPr id="1" name=""/>
        <p:cNvGrpSpPr/>
        <p:nvPr/>
      </p:nvGrpSpPr>
      <p:grpSpPr>
        <a:xfrm>
          <a:off x="0" y="0"/>
          <a:ext cx="0" cy="0"/>
          <a:chOff x="0" y="0"/>
          <a:chExt cx="0" cy="0"/>
        </a:xfrm>
      </p:grpSpPr>
      <p:pic>
        <p:nvPicPr>
          <p:cNvPr id="9" name="Immagine 63">
            <a:extLst>
              <a:ext uri="{FF2B5EF4-FFF2-40B4-BE49-F238E27FC236}">
                <a16:creationId xmlns:a16="http://schemas.microsoft.com/office/drawing/2014/main" id="{F16F2257-1C5E-4F06-B93B-DD5DE8C711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466899"/>
            <a:ext cx="12192000" cy="5391101"/>
          </a:xfrm>
          <a:prstGeom prst="rect">
            <a:avLst/>
          </a:prstGeom>
        </p:spPr>
      </p:pic>
      <p:sp>
        <p:nvSpPr>
          <p:cNvPr id="6" name="Title 5">
            <a:extLst>
              <a:ext uri="{FF2B5EF4-FFF2-40B4-BE49-F238E27FC236}">
                <a16:creationId xmlns:a16="http://schemas.microsoft.com/office/drawing/2014/main" id="{527F91AF-4882-4A85-A50C-701C38C04EE0}"/>
              </a:ext>
            </a:extLst>
          </p:cNvPr>
          <p:cNvSpPr>
            <a:spLocks noGrp="1"/>
          </p:cNvSpPr>
          <p:nvPr>
            <p:ph type="title"/>
          </p:nvPr>
        </p:nvSpPr>
        <p:spPr>
          <a:xfrm>
            <a:off x="3370555" y="268585"/>
            <a:ext cx="5450889" cy="552275"/>
          </a:xfrm>
          <a:prstGeom prst="rect">
            <a:avLst/>
          </a:prstGeom>
        </p:spPr>
        <p:txBody>
          <a:bodyPr/>
          <a:lstStyle>
            <a:lvl1pPr algn="ctr">
              <a:defRPr sz="2800">
                <a:latin typeface="Poppins Medium" panose="00000600000000000000" pitchFamily="2" charset="0"/>
                <a:cs typeface="Poppins Medium" panose="00000600000000000000" pitchFamily="2" charset="0"/>
              </a:defRPr>
            </a:lvl1pPr>
          </a:lstStyle>
          <a:p>
            <a:r>
              <a:rPr lang="en-GB" noProof="0"/>
              <a:t>Click to edit Master title style</a:t>
            </a:r>
          </a:p>
        </p:txBody>
      </p:sp>
      <p:sp>
        <p:nvSpPr>
          <p:cNvPr id="4" name="Slide Number">
            <a:extLst>
              <a:ext uri="{FF2B5EF4-FFF2-40B4-BE49-F238E27FC236}">
                <a16:creationId xmlns:a16="http://schemas.microsoft.com/office/drawing/2014/main" id="{816C72C6-4F4D-4B76-DA1E-B7D5EDE84D07}"/>
              </a:ext>
            </a:extLst>
          </p:cNvPr>
          <p:cNvSpPr txBox="1">
            <a:spLocks noGrp="1"/>
          </p:cNvSpPr>
          <p:nvPr>
            <p:ph type="sldNum" sz="quarter" idx="4"/>
          </p:nvPr>
        </p:nvSpPr>
        <p:spPr>
          <a:xfrm>
            <a:off x="11781451" y="268586"/>
            <a:ext cx="177934"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pPr/>
              <a:t>‹#›</a:t>
            </a:fld>
            <a:endParaRPr lang="it-IT" dirty="0"/>
          </a:p>
        </p:txBody>
      </p:sp>
      <p:sp>
        <p:nvSpPr>
          <p:cNvPr id="10" name="Line">
            <a:extLst>
              <a:ext uri="{FF2B5EF4-FFF2-40B4-BE49-F238E27FC236}">
                <a16:creationId xmlns:a16="http://schemas.microsoft.com/office/drawing/2014/main" id="{369BD568-08EE-8CBF-CF6B-165DDD601909}"/>
              </a:ext>
            </a:extLst>
          </p:cNvPr>
          <p:cNvSpPr/>
          <p:nvPr userDrawn="1"/>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2" name="Picture 1" descr="A white text on a black background&#10;&#10;AI-generated content may be incorrect.">
            <a:extLst>
              <a:ext uri="{FF2B5EF4-FFF2-40B4-BE49-F238E27FC236}">
                <a16:creationId xmlns:a16="http://schemas.microsoft.com/office/drawing/2014/main" id="{23700F02-F3B6-9891-B848-2A1E47CEF20D}"/>
              </a:ext>
            </a:extLst>
          </p:cNvPr>
          <p:cNvPicPr>
            <a:picLocks noChangeAspect="1"/>
          </p:cNvPicPr>
          <p:nvPr userDrawn="1"/>
        </p:nvPicPr>
        <p:blipFill>
          <a:blip r:embed="rId3">
            <a:extLst>
              <a:ext uri="{28A0092B-C50C-407E-A947-70E740481C1C}">
                <a14:useLocalDpi xmlns:a14="http://schemas.microsoft.com/office/drawing/2010/main" val="0"/>
              </a:ext>
            </a:extLst>
          </a:blip>
          <a:srcRect l="15868"/>
          <a:stretch/>
        </p:blipFill>
        <p:spPr>
          <a:xfrm>
            <a:off x="10286082" y="6473412"/>
            <a:ext cx="1678906" cy="298800"/>
          </a:xfrm>
          <a:prstGeom prst="rect">
            <a:avLst/>
          </a:prstGeom>
        </p:spPr>
      </p:pic>
    </p:spTree>
    <p:extLst>
      <p:ext uri="{BB962C8B-B14F-4D97-AF65-F5344CB8AC3E}">
        <p14:creationId xmlns:p14="http://schemas.microsoft.com/office/powerpoint/2010/main" val="2241350216"/>
      </p:ext>
    </p:extLst>
  </p:cSld>
  <p:clrMapOvr>
    <a:masterClrMapping/>
  </p:clrMapOvr>
  <p:hf hdr="0" ftr="0"/>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Два объекта">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73068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2186581"/>
            <a:ext cx="6513095" cy="3435350"/>
          </a:xfrm>
          <a:prstGeom prst="rect">
            <a:avLst/>
          </a:prstGeom>
        </p:spPr>
        <p:txBody>
          <a:bodyPr/>
          <a:lstStyle/>
          <a:p>
            <a:endParaRPr lang="ru-RU" dirty="0"/>
          </a:p>
        </p:txBody>
      </p:sp>
    </p:spTree>
    <p:extLst>
      <p:ext uri="{BB962C8B-B14F-4D97-AF65-F5344CB8AC3E}">
        <p14:creationId xmlns:p14="http://schemas.microsoft.com/office/powerpoint/2010/main" val="2766830172"/>
      </p:ext>
    </p:extLst>
  </p:cSld>
  <p:clrMapOvr>
    <a:masterClrMapping/>
  </p:clrMapOvr>
  <p:extLst>
    <p:ext uri="{DCECCB84-F9BA-43D5-87BE-67443E8EF086}">
      <p15:sldGuideLst xmlns:p15="http://schemas.microsoft.com/office/powerpoint/2012/main">
        <p15:guide id="1" orient="horz" pos="1403">
          <p15:clr>
            <a:srgbClr val="FBAE40"/>
          </p15:clr>
        </p15:guide>
        <p15:guide id="2" pos="57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Main Page_black">
    <p:bg>
      <p:bgPr>
        <a:solidFill>
          <a:srgbClr val="272626"/>
        </a:solid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B59985FF-F719-4756-BCA5-C8E73AAF6662}"/>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1876099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lumn">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kumimoji="0" lang="de-DE" sz="1000" b="0" i="0" u="none" strike="noStrike" kern="1200" cap="none" spc="0" normalizeH="0" baseline="0" smtClean="0">
                <a:ln>
                  <a:noFill/>
                </a:ln>
                <a:solidFill>
                  <a:schemeClr val="bg1"/>
                </a:solidFill>
                <a:effectLst/>
                <a:uFillTx/>
                <a:latin typeface="+mn-lt"/>
                <a:ea typeface="Roboto Bold"/>
                <a:cs typeface="Roboto Bold"/>
                <a:sym typeface="Roboto Bold"/>
              </a:defRPr>
            </a:lvl1pPr>
          </a:lstStyle>
          <a:p>
            <a:fld id="{86CB4B4D-7CA3-9044-876B-883B54F8677D}" type="slidenum">
              <a:rPr lang="de-DE" smtClean="0"/>
              <a:pPr/>
              <a:t>‹#›</a:t>
            </a:fld>
            <a:endParaRPr lang="de-DE" dirty="0"/>
          </a:p>
        </p:txBody>
      </p:sp>
      <p:sp>
        <p:nvSpPr>
          <p:cNvPr id="8" name="Picture Placeholder 7">
            <a:extLst>
              <a:ext uri="{FF2B5EF4-FFF2-40B4-BE49-F238E27FC236}">
                <a16:creationId xmlns:a16="http://schemas.microsoft.com/office/drawing/2014/main" id="{680824DE-2267-41FC-8898-414F9A4E422F}"/>
              </a:ext>
            </a:extLst>
          </p:cNvPr>
          <p:cNvSpPr>
            <a:spLocks noGrp="1"/>
          </p:cNvSpPr>
          <p:nvPr>
            <p:ph type="pic" sz="quarter" idx="20" hasCustomPrompt="1"/>
          </p:nvPr>
        </p:nvSpPr>
        <p:spPr>
          <a:xfrm>
            <a:off x="1808287" y="1"/>
            <a:ext cx="10383713" cy="6858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Tree>
    <p:extLst>
      <p:ext uri="{BB962C8B-B14F-4D97-AF65-F5344CB8AC3E}">
        <p14:creationId xmlns:p14="http://schemas.microsoft.com/office/powerpoint/2010/main" val="9791817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1_Main Page_black">
    <p:bg>
      <p:bgPr>
        <a:solidFill>
          <a:srgbClr val="272626"/>
        </a:solid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B59985FF-F719-4756-BCA5-C8E73AAF6662}"/>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de-DE"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2817812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reserve="1">
  <p:cSld name="Main page w/line_black">
    <p:bg>
      <p:bgPr>
        <a:solidFill>
          <a:srgbClr val="272626"/>
        </a:solidFill>
        <a:effectLst/>
      </p:bgPr>
    </p:bg>
    <p:spTree>
      <p:nvGrpSpPr>
        <p:cNvPr id="1" name=""/>
        <p:cNvGrpSpPr/>
        <p:nvPr/>
      </p:nvGrpSpPr>
      <p:grpSpPr>
        <a:xfrm>
          <a:off x="0" y="0"/>
          <a:ext cx="0" cy="0"/>
          <a:chOff x="0" y="0"/>
          <a:chExt cx="0" cy="0"/>
        </a:xfrm>
      </p:grpSpPr>
      <p:sp>
        <p:nvSpPr>
          <p:cNvPr id="13" name="Line">
            <a:extLst>
              <a:ext uri="{FF2B5EF4-FFF2-40B4-BE49-F238E27FC236}">
                <a16:creationId xmlns:a16="http://schemas.microsoft.com/office/drawing/2014/main" id="{EC5CE382-464D-447C-89F8-85C1F4211E6A}"/>
              </a:ext>
            </a:extLst>
          </p:cNvPr>
          <p:cNvSpPr/>
          <p:nvPr userDrawn="1"/>
        </p:nvSpPr>
        <p:spPr>
          <a:xfrm>
            <a:off x="0" y="676275"/>
            <a:ext cx="11953743"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 name="Slide Number">
            <a:extLst>
              <a:ext uri="{FF2B5EF4-FFF2-40B4-BE49-F238E27FC236}">
                <a16:creationId xmlns:a16="http://schemas.microsoft.com/office/drawing/2014/main" id="{692FE171-D3F7-49DB-B66C-119EC3B662CF}"/>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de-DE"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pic>
        <p:nvPicPr>
          <p:cNvPr id="7" name="Picture 6" descr="Icon&#10;&#10;Description automatically generated">
            <a:extLst>
              <a:ext uri="{FF2B5EF4-FFF2-40B4-BE49-F238E27FC236}">
                <a16:creationId xmlns:a16="http://schemas.microsoft.com/office/drawing/2014/main" id="{F833FD1A-7E34-4569-BBA5-4E1553C29E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4925"/>
          <a:stretch/>
        </p:blipFill>
        <p:spPr>
          <a:xfrm>
            <a:off x="134112" y="103233"/>
            <a:ext cx="298506" cy="442800"/>
          </a:xfrm>
          <a:prstGeom prst="rect">
            <a:avLst/>
          </a:prstGeom>
        </p:spPr>
      </p:pic>
      <p:pic>
        <p:nvPicPr>
          <p:cNvPr id="3" name="Picture 2" descr="A white letters on a black background&#10;&#10;AI-generated content may be incorrect.">
            <a:extLst>
              <a:ext uri="{FF2B5EF4-FFF2-40B4-BE49-F238E27FC236}">
                <a16:creationId xmlns:a16="http://schemas.microsoft.com/office/drawing/2014/main" id="{32EA15C5-34C0-C9A7-956D-342E3E414DD9}"/>
              </a:ext>
            </a:extLst>
          </p:cNvPr>
          <p:cNvPicPr>
            <a:picLocks noChangeAspect="1"/>
          </p:cNvPicPr>
          <p:nvPr userDrawn="1"/>
        </p:nvPicPr>
        <p:blipFill>
          <a:blip r:embed="rId3">
            <a:extLst>
              <a:ext uri="{28A0092B-C50C-407E-A947-70E740481C1C}">
                <a14:useLocalDpi xmlns:a14="http://schemas.microsoft.com/office/drawing/2010/main" val="0"/>
              </a:ext>
            </a:extLst>
          </a:blip>
          <a:srcRect l="19631"/>
          <a:stretch/>
        </p:blipFill>
        <p:spPr>
          <a:xfrm>
            <a:off x="10646228" y="6471549"/>
            <a:ext cx="1318759" cy="298800"/>
          </a:xfrm>
          <a:prstGeom prst="rect">
            <a:avLst/>
          </a:prstGeom>
        </p:spPr>
      </p:pic>
    </p:spTree>
    <p:extLst>
      <p:ext uri="{BB962C8B-B14F-4D97-AF65-F5344CB8AC3E}">
        <p14:creationId xmlns:p14="http://schemas.microsoft.com/office/powerpoint/2010/main" val="13658828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224" userDrawn="1">
          <p15:clr>
            <a:srgbClr val="FBAE40"/>
          </p15:clr>
        </p15:guide>
        <p15:guide id="2" pos="7537"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Full Image Page_black">
    <p:spTree>
      <p:nvGrpSpPr>
        <p:cNvPr id="1" name=""/>
        <p:cNvGrpSpPr/>
        <p:nvPr/>
      </p:nvGrpSpPr>
      <p:grpSpPr>
        <a:xfrm>
          <a:off x="0" y="0"/>
          <a:ext cx="0" cy="0"/>
          <a:chOff x="0" y="0"/>
          <a:chExt cx="0" cy="0"/>
        </a:xfrm>
      </p:grpSpPr>
      <p:sp>
        <p:nvSpPr>
          <p:cNvPr id="12" name="Image Replace">
            <a:extLst>
              <a:ext uri="{FF2B5EF4-FFF2-40B4-BE49-F238E27FC236}">
                <a16:creationId xmlns:a16="http://schemas.microsoft.com/office/drawing/2014/main" id="{269A7DAB-D2F5-4E2F-93A4-275179CEEA47}"/>
              </a:ext>
            </a:extLst>
          </p:cNvPr>
          <p:cNvSpPr>
            <a:spLocks noGrp="1"/>
          </p:cNvSpPr>
          <p:nvPr>
            <p:ph type="pic" sz="quarter" idx="20" hasCustomPrompt="1"/>
          </p:nvPr>
        </p:nvSpPr>
        <p:spPr>
          <a:xfrm>
            <a:off x="0" y="0"/>
            <a:ext cx="12192000" cy="6858000"/>
          </a:xfrm>
          <a:custGeom>
            <a:avLst/>
            <a:gdLst>
              <a:gd name="connsiteX0" fmla="*/ 0 w 23368000"/>
              <a:gd name="connsiteY0" fmla="*/ 0 h 12700000"/>
              <a:gd name="connsiteX1" fmla="*/ 23368000 w 23368000"/>
              <a:gd name="connsiteY1" fmla="*/ 0 h 12700000"/>
              <a:gd name="connsiteX2" fmla="*/ 23368000 w 23368000"/>
              <a:gd name="connsiteY2" fmla="*/ 12700000 h 12700000"/>
              <a:gd name="connsiteX3" fmla="*/ 0 w 23368000"/>
              <a:gd name="connsiteY3" fmla="*/ 12700000 h 12700000"/>
            </a:gdLst>
            <a:ahLst/>
            <a:cxnLst>
              <a:cxn ang="0">
                <a:pos x="connsiteX0" y="connsiteY0"/>
              </a:cxn>
              <a:cxn ang="0">
                <a:pos x="connsiteX1" y="connsiteY1"/>
              </a:cxn>
              <a:cxn ang="0">
                <a:pos x="connsiteX2" y="connsiteY2"/>
              </a:cxn>
              <a:cxn ang="0">
                <a:pos x="connsiteX3" y="connsiteY3"/>
              </a:cxn>
            </a:cxnLst>
            <a:rect l="l" t="t" r="r" b="b"/>
            <a:pathLst>
              <a:path w="23368000" h="12700000">
                <a:moveTo>
                  <a:pt x="0" y="0"/>
                </a:moveTo>
                <a:lnTo>
                  <a:pt x="23368000" y="0"/>
                </a:lnTo>
                <a:lnTo>
                  <a:pt x="23368000" y="12700000"/>
                </a:lnTo>
                <a:lnTo>
                  <a:pt x="0" y="1270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11" name="Line">
            <a:extLst>
              <a:ext uri="{FF2B5EF4-FFF2-40B4-BE49-F238E27FC236}">
                <a16:creationId xmlns:a16="http://schemas.microsoft.com/office/drawing/2014/main" id="{CA296A06-4B0D-4F4D-A45B-2304E32F6F26}"/>
              </a:ext>
            </a:extLst>
          </p:cNvPr>
          <p:cNvSpPr/>
          <p:nvPr userDrawn="1"/>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 name="Slide Number">
            <a:extLst>
              <a:ext uri="{FF2B5EF4-FFF2-40B4-BE49-F238E27FC236}">
                <a16:creationId xmlns:a16="http://schemas.microsoft.com/office/drawing/2014/main" id="{8BF203B7-3A15-400C-96DB-1A0B50F16A5E}"/>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bg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
        <p:nvSpPr>
          <p:cNvPr id="16" name="Line">
            <a:extLst>
              <a:ext uri="{FF2B5EF4-FFF2-40B4-BE49-F238E27FC236}">
                <a16:creationId xmlns:a16="http://schemas.microsoft.com/office/drawing/2014/main" id="{F1C43E70-2751-44F6-981B-0C144A5F50FF}"/>
              </a:ext>
            </a:extLst>
          </p:cNvPr>
          <p:cNvSpPr/>
          <p:nvPr userDrawn="1"/>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9" name="Picture 8" descr="Icon&#10;&#10;Description automatically generated">
            <a:extLst>
              <a:ext uri="{FF2B5EF4-FFF2-40B4-BE49-F238E27FC236}">
                <a16:creationId xmlns:a16="http://schemas.microsoft.com/office/drawing/2014/main" id="{519149FB-0227-486F-940E-8DC7B53BF7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4925"/>
          <a:stretch/>
        </p:blipFill>
        <p:spPr>
          <a:xfrm>
            <a:off x="134112" y="103233"/>
            <a:ext cx="298506" cy="442800"/>
          </a:xfrm>
          <a:prstGeom prst="rect">
            <a:avLst/>
          </a:prstGeom>
        </p:spPr>
      </p:pic>
      <p:pic>
        <p:nvPicPr>
          <p:cNvPr id="3" name="Picture 2" descr="A white text on a black background&#10;&#10;AI-generated content may be incorrect.">
            <a:extLst>
              <a:ext uri="{FF2B5EF4-FFF2-40B4-BE49-F238E27FC236}">
                <a16:creationId xmlns:a16="http://schemas.microsoft.com/office/drawing/2014/main" id="{A629CB17-50AA-52D4-103E-22D691D3E28A}"/>
              </a:ext>
            </a:extLst>
          </p:cNvPr>
          <p:cNvPicPr>
            <a:picLocks noChangeAspect="1"/>
          </p:cNvPicPr>
          <p:nvPr userDrawn="1"/>
        </p:nvPicPr>
        <p:blipFill>
          <a:blip r:embed="rId3">
            <a:extLst>
              <a:ext uri="{28A0092B-C50C-407E-A947-70E740481C1C}">
                <a14:useLocalDpi xmlns:a14="http://schemas.microsoft.com/office/drawing/2010/main" val="0"/>
              </a:ext>
            </a:extLst>
          </a:blip>
          <a:srcRect l="15868"/>
          <a:stretch/>
        </p:blipFill>
        <p:spPr>
          <a:xfrm>
            <a:off x="10286082" y="6473412"/>
            <a:ext cx="1678906" cy="298800"/>
          </a:xfrm>
          <a:prstGeom prst="rect">
            <a:avLst/>
          </a:prstGeom>
        </p:spPr>
      </p:pic>
    </p:spTree>
    <p:extLst>
      <p:ext uri="{BB962C8B-B14F-4D97-AF65-F5344CB8AC3E}">
        <p14:creationId xmlns:p14="http://schemas.microsoft.com/office/powerpoint/2010/main" val="20549280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Title, Paragraph, Image_black">
    <p:bg>
      <p:bgPr>
        <a:solidFill>
          <a:srgbClr val="27262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1B75820-8838-4445-AB19-C927D76B2A6A}"/>
              </a:ext>
            </a:extLst>
          </p:cNvPr>
          <p:cNvSpPr>
            <a:spLocks noGrp="1"/>
          </p:cNvSpPr>
          <p:nvPr>
            <p:ph type="pic" sz="quarter" idx="25" hasCustomPrompt="1"/>
          </p:nvPr>
        </p:nvSpPr>
        <p:spPr>
          <a:xfrm>
            <a:off x="6096000" y="-1"/>
            <a:ext cx="4822362" cy="5717580"/>
          </a:xfrm>
          <a:custGeom>
            <a:avLst/>
            <a:gdLst>
              <a:gd name="connsiteX0" fmla="*/ 0 w 9644724"/>
              <a:gd name="connsiteY0" fmla="*/ 0 h 11435160"/>
              <a:gd name="connsiteX1" fmla="*/ 9644724 w 9644724"/>
              <a:gd name="connsiteY1" fmla="*/ 0 h 11435160"/>
              <a:gd name="connsiteX2" fmla="*/ 9644724 w 9644724"/>
              <a:gd name="connsiteY2" fmla="*/ 11435160 h 11435160"/>
              <a:gd name="connsiteX3" fmla="*/ 0 w 9644724"/>
              <a:gd name="connsiteY3" fmla="*/ 11435160 h 11435160"/>
            </a:gdLst>
            <a:ahLst/>
            <a:cxnLst>
              <a:cxn ang="0">
                <a:pos x="connsiteX0" y="connsiteY0"/>
              </a:cxn>
              <a:cxn ang="0">
                <a:pos x="connsiteX1" y="connsiteY1"/>
              </a:cxn>
              <a:cxn ang="0">
                <a:pos x="connsiteX2" y="connsiteY2"/>
              </a:cxn>
              <a:cxn ang="0">
                <a:pos x="connsiteX3" y="connsiteY3"/>
              </a:cxn>
            </a:cxnLst>
            <a:rect l="l" t="t" r="r" b="b"/>
            <a:pathLst>
              <a:path w="9644724" h="11435160">
                <a:moveTo>
                  <a:pt x="0" y="0"/>
                </a:moveTo>
                <a:lnTo>
                  <a:pt x="9644724" y="0"/>
                </a:lnTo>
                <a:lnTo>
                  <a:pt x="9644724" y="11435160"/>
                </a:lnTo>
                <a:lnTo>
                  <a:pt x="0" y="1143516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9" name="Text Placeholder 8">
            <a:extLst>
              <a:ext uri="{FF2B5EF4-FFF2-40B4-BE49-F238E27FC236}">
                <a16:creationId xmlns:a16="http://schemas.microsoft.com/office/drawing/2014/main" id="{FF3E7134-AD5E-4772-8B84-AE3B988637B7}"/>
              </a:ext>
            </a:extLst>
          </p:cNvPr>
          <p:cNvSpPr>
            <a:spLocks noGrp="1"/>
          </p:cNvSpPr>
          <p:nvPr>
            <p:ph type="body" sz="quarter" idx="21" hasCustomPrompt="1"/>
          </p:nvPr>
        </p:nvSpPr>
        <p:spPr>
          <a:xfrm>
            <a:off x="679688" y="2641730"/>
            <a:ext cx="6220842" cy="1192676"/>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 Text</a:t>
            </a:r>
          </a:p>
        </p:txBody>
      </p:sp>
      <p:sp>
        <p:nvSpPr>
          <p:cNvPr id="10" name="Text Placeholder 10">
            <a:extLst>
              <a:ext uri="{FF2B5EF4-FFF2-40B4-BE49-F238E27FC236}">
                <a16:creationId xmlns:a16="http://schemas.microsoft.com/office/drawing/2014/main" id="{DE6C5647-127D-43E3-B3BD-81AB2BB023FC}"/>
              </a:ext>
            </a:extLst>
          </p:cNvPr>
          <p:cNvSpPr>
            <a:spLocks noGrp="1"/>
          </p:cNvSpPr>
          <p:nvPr>
            <p:ph type="body" sz="quarter" idx="22" hasCustomPrompt="1"/>
          </p:nvPr>
        </p:nvSpPr>
        <p:spPr>
          <a:xfrm>
            <a:off x="2197101" y="4951770"/>
            <a:ext cx="3301285" cy="790146"/>
          </a:xfrm>
          <a:prstGeom prst="rect">
            <a:avLst/>
          </a:prstGeom>
        </p:spPr>
        <p:txBody>
          <a:bodyPr/>
          <a:lstStyle>
            <a:lvl1pPr marL="0" marR="0" indent="0" algn="r"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1" name="Text Placeholder 10">
            <a:extLst>
              <a:ext uri="{FF2B5EF4-FFF2-40B4-BE49-F238E27FC236}">
                <a16:creationId xmlns:a16="http://schemas.microsoft.com/office/drawing/2014/main" id="{4CEF0A07-EA75-453A-B832-02F6151E5646}"/>
              </a:ext>
            </a:extLst>
          </p:cNvPr>
          <p:cNvSpPr>
            <a:spLocks noGrp="1"/>
          </p:cNvSpPr>
          <p:nvPr>
            <p:ph type="body" sz="quarter" idx="23" hasCustomPrompt="1"/>
          </p:nvPr>
        </p:nvSpPr>
        <p:spPr>
          <a:xfrm>
            <a:off x="2095500" y="1116086"/>
            <a:ext cx="3365500" cy="903215"/>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7" name="Slide Number">
            <a:extLst>
              <a:ext uri="{FF2B5EF4-FFF2-40B4-BE49-F238E27FC236}">
                <a16:creationId xmlns:a16="http://schemas.microsoft.com/office/drawing/2014/main" id="{2DBB8712-A21F-4B9D-8280-124A1678730D}"/>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2380928653"/>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Index Page">
    <p:spTree>
      <p:nvGrpSpPr>
        <p:cNvPr id="1" name=""/>
        <p:cNvGrpSpPr/>
        <p:nvPr/>
      </p:nvGrpSpPr>
      <p:grpSpPr>
        <a:xfrm>
          <a:off x="0" y="0"/>
          <a:ext cx="0" cy="0"/>
          <a:chOff x="0" y="0"/>
          <a:chExt cx="0" cy="0"/>
        </a:xfrm>
      </p:grpSpPr>
      <p:sp>
        <p:nvSpPr>
          <p:cNvPr id="12" name="Image Replace">
            <a:extLst>
              <a:ext uri="{FF2B5EF4-FFF2-40B4-BE49-F238E27FC236}">
                <a16:creationId xmlns:a16="http://schemas.microsoft.com/office/drawing/2014/main" id="{269A7DAB-D2F5-4E2F-93A4-275179CEEA47}"/>
              </a:ext>
            </a:extLst>
          </p:cNvPr>
          <p:cNvSpPr>
            <a:spLocks noGrp="1"/>
          </p:cNvSpPr>
          <p:nvPr>
            <p:ph type="pic" sz="quarter" idx="20" hasCustomPrompt="1"/>
          </p:nvPr>
        </p:nvSpPr>
        <p:spPr>
          <a:xfrm>
            <a:off x="0" y="0"/>
            <a:ext cx="12192000" cy="6858000"/>
          </a:xfrm>
          <a:custGeom>
            <a:avLst/>
            <a:gdLst>
              <a:gd name="connsiteX0" fmla="*/ 0 w 23368000"/>
              <a:gd name="connsiteY0" fmla="*/ 0 h 12700000"/>
              <a:gd name="connsiteX1" fmla="*/ 23368000 w 23368000"/>
              <a:gd name="connsiteY1" fmla="*/ 0 h 12700000"/>
              <a:gd name="connsiteX2" fmla="*/ 23368000 w 23368000"/>
              <a:gd name="connsiteY2" fmla="*/ 12700000 h 12700000"/>
              <a:gd name="connsiteX3" fmla="*/ 0 w 23368000"/>
              <a:gd name="connsiteY3" fmla="*/ 12700000 h 12700000"/>
            </a:gdLst>
            <a:ahLst/>
            <a:cxnLst>
              <a:cxn ang="0">
                <a:pos x="connsiteX0" y="connsiteY0"/>
              </a:cxn>
              <a:cxn ang="0">
                <a:pos x="connsiteX1" y="connsiteY1"/>
              </a:cxn>
              <a:cxn ang="0">
                <a:pos x="connsiteX2" y="connsiteY2"/>
              </a:cxn>
              <a:cxn ang="0">
                <a:pos x="connsiteX3" y="connsiteY3"/>
              </a:cxn>
            </a:cxnLst>
            <a:rect l="l" t="t" r="r" b="b"/>
            <a:pathLst>
              <a:path w="23368000" h="12700000">
                <a:moveTo>
                  <a:pt x="0" y="0"/>
                </a:moveTo>
                <a:lnTo>
                  <a:pt x="23368000" y="0"/>
                </a:lnTo>
                <a:lnTo>
                  <a:pt x="23368000" y="12700000"/>
                </a:lnTo>
                <a:lnTo>
                  <a:pt x="0" y="12700000"/>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4" name="Transparency shape">
            <a:extLst>
              <a:ext uri="{FF2B5EF4-FFF2-40B4-BE49-F238E27FC236}">
                <a16:creationId xmlns:a16="http://schemas.microsoft.com/office/drawing/2014/main" id="{CEB87EA9-740D-4BFF-88A1-0AE34FD90FF5}"/>
              </a:ext>
            </a:extLst>
          </p:cNvPr>
          <p:cNvSpPr>
            <a:spLocks noGrp="1"/>
          </p:cNvSpPr>
          <p:nvPr>
            <p:ph type="body" sz="quarter" idx="21"/>
          </p:nvPr>
        </p:nvSpPr>
        <p:spPr>
          <a:xfrm>
            <a:off x="0" y="0"/>
            <a:ext cx="12192000" cy="6857992"/>
          </a:xfrm>
          <a:prstGeom prst="rect">
            <a:avLst/>
          </a:prstGeom>
          <a:solidFill>
            <a:srgbClr val="1C1F25">
              <a:alpha val="60000"/>
            </a:srgbClr>
          </a:solidFill>
        </p:spPr>
        <p:txBody>
          <a:bodyPr/>
          <a:lstStyle>
            <a:lvl1pPr>
              <a:defRPr>
                <a:noFill/>
              </a:defRPr>
            </a:lvl1pPr>
          </a:lstStyle>
          <a:p>
            <a:pPr lvl="0"/>
            <a:endParaRPr lang="en-US"/>
          </a:p>
        </p:txBody>
      </p:sp>
      <p:sp>
        <p:nvSpPr>
          <p:cNvPr id="67" name="Title"/>
          <p:cNvSpPr txBox="1">
            <a:spLocks noGrp="1"/>
          </p:cNvSpPr>
          <p:nvPr>
            <p:ph type="body" sz="quarter" idx="14"/>
          </p:nvPr>
        </p:nvSpPr>
        <p:spPr>
          <a:xfrm>
            <a:off x="1270463" y="4041181"/>
            <a:ext cx="3189976" cy="1397819"/>
          </a:xfrm>
          <a:prstGeom prst="rect">
            <a:avLst/>
          </a:prstGeom>
        </p:spPr>
        <p:txBody>
          <a:bodyPr wrap="none" lIns="0" tIns="0" rIns="0" bIns="0">
            <a:spAutoFit/>
          </a:bodyPr>
          <a:lstStyle>
            <a:lvl1pPr algn="l">
              <a:defRPr sz="10000">
                <a:solidFill>
                  <a:srgbClr val="F7F9FF"/>
                </a:solidFill>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r>
              <a:t>Title</a:t>
            </a:r>
          </a:p>
        </p:txBody>
      </p:sp>
      <p:sp>
        <p:nvSpPr>
          <p:cNvPr id="68" name="Title 1"/>
          <p:cNvSpPr txBox="1">
            <a:spLocks noGrp="1"/>
          </p:cNvSpPr>
          <p:nvPr>
            <p:ph type="body" sz="quarter" idx="15"/>
          </p:nvPr>
        </p:nvSpPr>
        <p:spPr>
          <a:xfrm>
            <a:off x="8399807" y="1800226"/>
            <a:ext cx="897682" cy="348813"/>
          </a:xfrm>
          <a:prstGeom prst="rect">
            <a:avLst/>
          </a:prstGeom>
        </p:spPr>
        <p:txBody>
          <a:bodyPr wrap="none" lIns="0" tIns="0" rIns="0" bIns="0">
            <a:spAutoFit/>
          </a:bodyPr>
          <a:lstStyle>
            <a:lvl1pPr>
              <a:lnSpc>
                <a:spcPct val="120000"/>
              </a:lnSpc>
              <a:defRPr sz="2000">
                <a:solidFill>
                  <a:srgbClr val="F7F9FF"/>
                </a:solidFill>
                <a:latin typeface="Poppins" panose="00000500000000000000" pitchFamily="2" charset="0"/>
                <a:ea typeface="Poppins" panose="00000500000000000000" pitchFamily="2" charset="0"/>
                <a:cs typeface="Poppins" panose="00000500000000000000" pitchFamily="2" charset="0"/>
                <a:sym typeface="Roboto Bold"/>
              </a:defRPr>
            </a:lvl1pPr>
          </a:lstStyle>
          <a:p>
            <a:r>
              <a:t>Title 1</a:t>
            </a:r>
          </a:p>
        </p:txBody>
      </p:sp>
      <p:sp>
        <p:nvSpPr>
          <p:cNvPr id="69" name="Title 2"/>
          <p:cNvSpPr txBox="1">
            <a:spLocks noGrp="1"/>
          </p:cNvSpPr>
          <p:nvPr>
            <p:ph type="body" sz="quarter" idx="16"/>
          </p:nvPr>
        </p:nvSpPr>
        <p:spPr>
          <a:xfrm>
            <a:off x="8399807" y="2530476"/>
            <a:ext cx="963405" cy="348813"/>
          </a:xfrm>
          <a:prstGeom prst="rect">
            <a:avLst/>
          </a:prstGeom>
        </p:spPr>
        <p:txBody>
          <a:bodyPr wrap="none" lIns="0" tIns="0" rIns="0" bIns="0">
            <a:spAutoFit/>
          </a:bodyPr>
          <a:lstStyle>
            <a:lvl1pPr>
              <a:lnSpc>
                <a:spcPct val="120000"/>
              </a:lnSpc>
              <a:defRPr sz="2000" kern="1200" dirty="0">
                <a:solidFill>
                  <a:srgbClr val="F7F9FF"/>
                </a:solidFill>
                <a:latin typeface="Poppins" panose="00000500000000000000" pitchFamily="2" charset="0"/>
                <a:ea typeface="Poppins" panose="00000500000000000000" pitchFamily="2" charset="0"/>
                <a:cs typeface="Poppins" panose="00000500000000000000" pitchFamily="2" charset="0"/>
                <a:sym typeface="Roboto Bold"/>
              </a:defRPr>
            </a:lvl1pPr>
          </a:lstStyle>
          <a:p>
            <a:r>
              <a:t>Title 2</a:t>
            </a:r>
          </a:p>
        </p:txBody>
      </p:sp>
      <p:sp>
        <p:nvSpPr>
          <p:cNvPr id="70" name="Title 3"/>
          <p:cNvSpPr txBox="1">
            <a:spLocks noGrp="1"/>
          </p:cNvSpPr>
          <p:nvPr>
            <p:ph type="body" sz="quarter" idx="17"/>
          </p:nvPr>
        </p:nvSpPr>
        <p:spPr>
          <a:xfrm>
            <a:off x="8399807" y="3260726"/>
            <a:ext cx="966611" cy="348813"/>
          </a:xfrm>
          <a:prstGeom prst="rect">
            <a:avLst/>
          </a:prstGeom>
        </p:spPr>
        <p:txBody>
          <a:bodyPr wrap="none" lIns="0" tIns="0" rIns="0" bIns="0">
            <a:spAutoFit/>
          </a:bodyPr>
          <a:lstStyle>
            <a:lvl1pPr>
              <a:lnSpc>
                <a:spcPct val="120000"/>
              </a:lnSpc>
              <a:defRPr sz="2000" kern="1200" dirty="0">
                <a:solidFill>
                  <a:srgbClr val="F7F9FF"/>
                </a:solidFill>
                <a:latin typeface="Poppins" panose="00000500000000000000" pitchFamily="2" charset="0"/>
                <a:ea typeface="Poppins" panose="00000500000000000000" pitchFamily="2" charset="0"/>
                <a:cs typeface="Poppins" panose="00000500000000000000" pitchFamily="2" charset="0"/>
                <a:sym typeface="Roboto Bold"/>
              </a:defRPr>
            </a:lvl1pPr>
          </a:lstStyle>
          <a:p>
            <a:r>
              <a:t>Title 3</a:t>
            </a:r>
          </a:p>
        </p:txBody>
      </p:sp>
      <p:sp>
        <p:nvSpPr>
          <p:cNvPr id="71" name="Title 4"/>
          <p:cNvSpPr txBox="1">
            <a:spLocks noGrp="1"/>
          </p:cNvSpPr>
          <p:nvPr>
            <p:ph type="body" sz="quarter" idx="18"/>
          </p:nvPr>
        </p:nvSpPr>
        <p:spPr>
          <a:xfrm>
            <a:off x="8399807" y="3990975"/>
            <a:ext cx="977832" cy="348813"/>
          </a:xfrm>
          <a:prstGeom prst="rect">
            <a:avLst/>
          </a:prstGeom>
        </p:spPr>
        <p:txBody>
          <a:bodyPr wrap="none" lIns="0" tIns="0" rIns="0" bIns="0">
            <a:spAutoFit/>
          </a:bodyPr>
          <a:lstStyle>
            <a:lvl1pPr>
              <a:lnSpc>
                <a:spcPct val="120000"/>
              </a:lnSpc>
              <a:defRPr sz="2000" kern="1200" dirty="0">
                <a:solidFill>
                  <a:srgbClr val="F7F9FF"/>
                </a:solidFill>
                <a:latin typeface="Poppins" panose="00000500000000000000" pitchFamily="2" charset="0"/>
                <a:ea typeface="Poppins" panose="00000500000000000000" pitchFamily="2" charset="0"/>
                <a:cs typeface="Poppins" panose="00000500000000000000" pitchFamily="2" charset="0"/>
                <a:sym typeface="Roboto Bold"/>
              </a:defRPr>
            </a:lvl1pPr>
          </a:lstStyle>
          <a:p>
            <a:r>
              <a:t>Title 4</a:t>
            </a:r>
          </a:p>
        </p:txBody>
      </p:sp>
      <p:sp>
        <p:nvSpPr>
          <p:cNvPr id="72" name="Title 5"/>
          <p:cNvSpPr txBox="1">
            <a:spLocks noGrp="1"/>
          </p:cNvSpPr>
          <p:nvPr>
            <p:ph type="body" sz="quarter" idx="19"/>
          </p:nvPr>
        </p:nvSpPr>
        <p:spPr>
          <a:xfrm>
            <a:off x="8399807" y="4721226"/>
            <a:ext cx="976229" cy="348813"/>
          </a:xfrm>
          <a:prstGeom prst="rect">
            <a:avLst/>
          </a:prstGeom>
        </p:spPr>
        <p:txBody>
          <a:bodyPr wrap="none" lIns="0" tIns="0" rIns="0" bIns="0">
            <a:spAutoFit/>
          </a:bodyPr>
          <a:lstStyle>
            <a:lvl1pPr>
              <a:lnSpc>
                <a:spcPct val="120000"/>
              </a:lnSpc>
              <a:defRPr sz="2000" kern="1200" dirty="0">
                <a:solidFill>
                  <a:srgbClr val="F7F9FF"/>
                </a:solidFill>
                <a:latin typeface="Poppins" panose="00000500000000000000" pitchFamily="2" charset="0"/>
                <a:ea typeface="Poppins" panose="00000500000000000000" pitchFamily="2" charset="0"/>
                <a:cs typeface="Poppins" panose="00000500000000000000" pitchFamily="2" charset="0"/>
                <a:sym typeface="Roboto Bold"/>
              </a:defRPr>
            </a:lvl1pPr>
          </a:lstStyle>
          <a:p>
            <a:r>
              <a:t>Title 5</a:t>
            </a:r>
          </a:p>
        </p:txBody>
      </p:sp>
      <p:sp>
        <p:nvSpPr>
          <p:cNvPr id="18" name="Line">
            <a:extLst>
              <a:ext uri="{FF2B5EF4-FFF2-40B4-BE49-F238E27FC236}">
                <a16:creationId xmlns:a16="http://schemas.microsoft.com/office/drawing/2014/main" id="{11B689D4-72C9-4D0D-9E83-91B6D6D32097}"/>
              </a:ext>
            </a:extLst>
          </p:cNvPr>
          <p:cNvSpPr/>
          <p:nvPr userDrawn="1"/>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 name="Slide Number">
            <a:extLst>
              <a:ext uri="{FF2B5EF4-FFF2-40B4-BE49-F238E27FC236}">
                <a16:creationId xmlns:a16="http://schemas.microsoft.com/office/drawing/2014/main" id="{469D202A-E359-46A7-B09D-90E812EC23C6}"/>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bg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
        <p:nvSpPr>
          <p:cNvPr id="21" name="Line">
            <a:extLst>
              <a:ext uri="{FF2B5EF4-FFF2-40B4-BE49-F238E27FC236}">
                <a16:creationId xmlns:a16="http://schemas.microsoft.com/office/drawing/2014/main" id="{7C839E14-282D-4700-A88E-24A71E992EAD}"/>
              </a:ext>
            </a:extLst>
          </p:cNvPr>
          <p:cNvSpPr/>
          <p:nvPr userDrawn="1"/>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16" name="Picture 15" descr="Icon&#10;&#10;Description automatically generated">
            <a:extLst>
              <a:ext uri="{FF2B5EF4-FFF2-40B4-BE49-F238E27FC236}">
                <a16:creationId xmlns:a16="http://schemas.microsoft.com/office/drawing/2014/main" id="{0AFFF4C7-350F-4067-A017-964A62BA1D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4925"/>
          <a:stretch/>
        </p:blipFill>
        <p:spPr>
          <a:xfrm>
            <a:off x="134112" y="103233"/>
            <a:ext cx="298506" cy="442800"/>
          </a:xfrm>
          <a:prstGeom prst="rect">
            <a:avLst/>
          </a:prstGeom>
        </p:spPr>
      </p:pic>
      <p:pic>
        <p:nvPicPr>
          <p:cNvPr id="3" name="Picture 2" descr="A white text on a black background&#10;&#10;AI-generated content may be incorrect.">
            <a:extLst>
              <a:ext uri="{FF2B5EF4-FFF2-40B4-BE49-F238E27FC236}">
                <a16:creationId xmlns:a16="http://schemas.microsoft.com/office/drawing/2014/main" id="{4A873B5B-E212-EE1F-EF0D-0794AA7167D5}"/>
              </a:ext>
            </a:extLst>
          </p:cNvPr>
          <p:cNvPicPr>
            <a:picLocks noChangeAspect="1"/>
          </p:cNvPicPr>
          <p:nvPr userDrawn="1"/>
        </p:nvPicPr>
        <p:blipFill>
          <a:blip r:embed="rId3">
            <a:extLst>
              <a:ext uri="{28A0092B-C50C-407E-A947-70E740481C1C}">
                <a14:useLocalDpi xmlns:a14="http://schemas.microsoft.com/office/drawing/2010/main" val="0"/>
              </a:ext>
            </a:extLst>
          </a:blip>
          <a:srcRect l="15868"/>
          <a:stretch/>
        </p:blipFill>
        <p:spPr>
          <a:xfrm>
            <a:off x="10286082" y="6473412"/>
            <a:ext cx="1678906" cy="298800"/>
          </a:xfrm>
          <a:prstGeom prst="rect">
            <a:avLst/>
          </a:prstGeom>
        </p:spPr>
      </p:pic>
    </p:spTree>
    <p:extLst>
      <p:ext uri="{BB962C8B-B14F-4D97-AF65-F5344CB8AC3E}">
        <p14:creationId xmlns:p14="http://schemas.microsoft.com/office/powerpoint/2010/main" val="2361460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age and image_Black">
    <p:bg>
      <p:bgPr>
        <a:solidFill>
          <a:srgbClr val="272626"/>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785459" y="268586"/>
            <a:ext cx="169918" cy="169277"/>
          </a:xfrm>
          <a:prstGeom prst="rect">
            <a:avLst/>
          </a:prstGeom>
        </p:spPr>
        <p:txBody>
          <a:bodyPr/>
          <a:lstStyle/>
          <a:p>
            <a:fld id="{86CB4B4D-7CA3-9044-876B-883B54F8677D}" type="slidenum">
              <a:t>‹#›</a:t>
            </a:fld>
            <a:endParaRPr dirty="0"/>
          </a:p>
        </p:txBody>
      </p:sp>
      <p:sp>
        <p:nvSpPr>
          <p:cNvPr id="8" name="Picture Placeholder 7">
            <a:extLst>
              <a:ext uri="{FF2B5EF4-FFF2-40B4-BE49-F238E27FC236}">
                <a16:creationId xmlns:a16="http://schemas.microsoft.com/office/drawing/2014/main" id="{680824DE-2267-41FC-8898-414F9A4E422F}"/>
              </a:ext>
            </a:extLst>
          </p:cNvPr>
          <p:cNvSpPr>
            <a:spLocks noGrp="1"/>
          </p:cNvSpPr>
          <p:nvPr>
            <p:ph type="pic" sz="quarter" idx="20" hasCustomPrompt="1"/>
          </p:nvPr>
        </p:nvSpPr>
        <p:spPr>
          <a:xfrm>
            <a:off x="6096000" y="1"/>
            <a:ext cx="6096000" cy="6858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Tree>
    <p:extLst>
      <p:ext uri="{BB962C8B-B14F-4D97-AF65-F5344CB8AC3E}">
        <p14:creationId xmlns:p14="http://schemas.microsoft.com/office/powerpoint/2010/main" val="2898705173"/>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age and image_Logo_White">
    <p:bg>
      <p:bgPr>
        <a:solidFill>
          <a:srgbClr val="27262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1B75820-8838-4445-AB19-C927D76B2A6A}"/>
              </a:ext>
            </a:extLst>
          </p:cNvPr>
          <p:cNvSpPr>
            <a:spLocks noGrp="1"/>
          </p:cNvSpPr>
          <p:nvPr>
            <p:ph type="pic" sz="quarter" idx="25" hasCustomPrompt="1"/>
          </p:nvPr>
        </p:nvSpPr>
        <p:spPr>
          <a:xfrm>
            <a:off x="6096000" y="-1"/>
            <a:ext cx="4822362" cy="5717580"/>
          </a:xfrm>
          <a:custGeom>
            <a:avLst/>
            <a:gdLst>
              <a:gd name="connsiteX0" fmla="*/ 0 w 9644724"/>
              <a:gd name="connsiteY0" fmla="*/ 0 h 11435160"/>
              <a:gd name="connsiteX1" fmla="*/ 9644724 w 9644724"/>
              <a:gd name="connsiteY1" fmla="*/ 0 h 11435160"/>
              <a:gd name="connsiteX2" fmla="*/ 9644724 w 9644724"/>
              <a:gd name="connsiteY2" fmla="*/ 11435160 h 11435160"/>
              <a:gd name="connsiteX3" fmla="*/ 0 w 9644724"/>
              <a:gd name="connsiteY3" fmla="*/ 11435160 h 11435160"/>
            </a:gdLst>
            <a:ahLst/>
            <a:cxnLst>
              <a:cxn ang="0">
                <a:pos x="connsiteX0" y="connsiteY0"/>
              </a:cxn>
              <a:cxn ang="0">
                <a:pos x="connsiteX1" y="connsiteY1"/>
              </a:cxn>
              <a:cxn ang="0">
                <a:pos x="connsiteX2" y="connsiteY2"/>
              </a:cxn>
              <a:cxn ang="0">
                <a:pos x="connsiteX3" y="connsiteY3"/>
              </a:cxn>
            </a:cxnLst>
            <a:rect l="l" t="t" r="r" b="b"/>
            <a:pathLst>
              <a:path w="9644724" h="11435160">
                <a:moveTo>
                  <a:pt x="0" y="0"/>
                </a:moveTo>
                <a:lnTo>
                  <a:pt x="9644724" y="0"/>
                </a:lnTo>
                <a:lnTo>
                  <a:pt x="9644724" y="11435160"/>
                </a:lnTo>
                <a:lnTo>
                  <a:pt x="0" y="1143516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4" name="Slide Number">
            <a:extLst>
              <a:ext uri="{FF2B5EF4-FFF2-40B4-BE49-F238E27FC236}">
                <a16:creationId xmlns:a16="http://schemas.microsoft.com/office/drawing/2014/main" id="{2A07F201-A023-4B60-8A25-999A7DEC7065}"/>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897695771"/>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_Centered">
    <p:bg>
      <p:bgPr>
        <a:solidFill>
          <a:srgbClr val="272626"/>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0751A86-C289-4A38-B045-EDDDCA462213}"/>
              </a:ext>
            </a:extLst>
          </p:cNvPr>
          <p:cNvSpPr>
            <a:spLocks noGrp="1"/>
          </p:cNvSpPr>
          <p:nvPr>
            <p:ph type="pic" sz="quarter" idx="20" hasCustomPrompt="1"/>
          </p:nvPr>
        </p:nvSpPr>
        <p:spPr>
          <a:xfrm>
            <a:off x="1270464" y="1144124"/>
            <a:ext cx="6985001" cy="4569752"/>
          </a:xfrm>
          <a:custGeom>
            <a:avLst/>
            <a:gdLst>
              <a:gd name="connsiteX0" fmla="*/ 0 w 13970001"/>
              <a:gd name="connsiteY0" fmla="*/ 0 h 9139503"/>
              <a:gd name="connsiteX1" fmla="*/ 13970001 w 13970001"/>
              <a:gd name="connsiteY1" fmla="*/ 0 h 9139503"/>
              <a:gd name="connsiteX2" fmla="*/ 13970001 w 13970001"/>
              <a:gd name="connsiteY2" fmla="*/ 9139503 h 9139503"/>
              <a:gd name="connsiteX3" fmla="*/ 0 w 13970001"/>
              <a:gd name="connsiteY3" fmla="*/ 9139503 h 9139503"/>
            </a:gdLst>
            <a:ahLst/>
            <a:cxnLst>
              <a:cxn ang="0">
                <a:pos x="connsiteX0" y="connsiteY0"/>
              </a:cxn>
              <a:cxn ang="0">
                <a:pos x="connsiteX1" y="connsiteY1"/>
              </a:cxn>
              <a:cxn ang="0">
                <a:pos x="connsiteX2" y="connsiteY2"/>
              </a:cxn>
              <a:cxn ang="0">
                <a:pos x="connsiteX3" y="connsiteY3"/>
              </a:cxn>
            </a:cxnLst>
            <a:rect l="l" t="t" r="r" b="b"/>
            <a:pathLst>
              <a:path w="13970001" h="9139503">
                <a:moveTo>
                  <a:pt x="0" y="0"/>
                </a:moveTo>
                <a:lnTo>
                  <a:pt x="13970001" y="0"/>
                </a:lnTo>
                <a:lnTo>
                  <a:pt x="13970001" y="9139503"/>
                </a:lnTo>
                <a:lnTo>
                  <a:pt x="0" y="9139503"/>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4" name="Slide Number">
            <a:extLst>
              <a:ext uri="{FF2B5EF4-FFF2-40B4-BE49-F238E27FC236}">
                <a16:creationId xmlns:a16="http://schemas.microsoft.com/office/drawing/2014/main" id="{4EC5671E-C527-427E-B9B2-955215B65F7D}"/>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326804731"/>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Paragraphs, Image_White_Logo">
    <p:bg>
      <p:bgPr>
        <a:solidFill>
          <a:srgbClr val="272626"/>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785459" y="268586"/>
            <a:ext cx="169918" cy="169277"/>
          </a:xfrm>
          <a:prstGeom prst="rect">
            <a:avLst/>
          </a:prstGeom>
        </p:spPr>
        <p:txBody>
          <a:bodyPr/>
          <a:lstStyle/>
          <a:p>
            <a:fld id="{86CB4B4D-7CA3-9044-876B-883B54F8677D}" type="slidenum">
              <a:t>‹#›</a:t>
            </a:fld>
            <a:endParaRPr/>
          </a:p>
        </p:txBody>
      </p:sp>
      <p:sp>
        <p:nvSpPr>
          <p:cNvPr id="8" name="Picture Placeholder 7">
            <a:extLst>
              <a:ext uri="{FF2B5EF4-FFF2-40B4-BE49-F238E27FC236}">
                <a16:creationId xmlns:a16="http://schemas.microsoft.com/office/drawing/2014/main" id="{680824DE-2267-41FC-8898-414F9A4E422F}"/>
              </a:ext>
            </a:extLst>
          </p:cNvPr>
          <p:cNvSpPr>
            <a:spLocks noGrp="1"/>
          </p:cNvSpPr>
          <p:nvPr>
            <p:ph type="pic" sz="quarter" idx="20" hasCustomPrompt="1"/>
          </p:nvPr>
        </p:nvSpPr>
        <p:spPr>
          <a:xfrm>
            <a:off x="6096000" y="1"/>
            <a:ext cx="6096000" cy="6858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9" name="Text Placeholder 8">
            <a:extLst>
              <a:ext uri="{FF2B5EF4-FFF2-40B4-BE49-F238E27FC236}">
                <a16:creationId xmlns:a16="http://schemas.microsoft.com/office/drawing/2014/main" id="{4851A9C3-D59A-4ADE-AC10-C5F00B2509DB}"/>
              </a:ext>
            </a:extLst>
          </p:cNvPr>
          <p:cNvSpPr>
            <a:spLocks noGrp="1"/>
          </p:cNvSpPr>
          <p:nvPr>
            <p:ph type="body" sz="quarter" idx="21" hasCustomPrompt="1"/>
          </p:nvPr>
        </p:nvSpPr>
        <p:spPr>
          <a:xfrm>
            <a:off x="1225368" y="1118724"/>
            <a:ext cx="2864032"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1" name="Text Placeholder 10">
            <a:extLst>
              <a:ext uri="{FF2B5EF4-FFF2-40B4-BE49-F238E27FC236}">
                <a16:creationId xmlns:a16="http://schemas.microsoft.com/office/drawing/2014/main" id="{78529033-6933-44C0-BB56-1C2526D6140D}"/>
              </a:ext>
            </a:extLst>
          </p:cNvPr>
          <p:cNvSpPr>
            <a:spLocks noGrp="1"/>
          </p:cNvSpPr>
          <p:nvPr>
            <p:ph type="body" sz="quarter" idx="22" hasCustomPrompt="1"/>
          </p:nvPr>
        </p:nvSpPr>
        <p:spPr>
          <a:xfrm>
            <a:off x="1212668" y="2851127"/>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3" name="Text Placeholder 10">
            <a:extLst>
              <a:ext uri="{FF2B5EF4-FFF2-40B4-BE49-F238E27FC236}">
                <a16:creationId xmlns:a16="http://schemas.microsoft.com/office/drawing/2014/main" id="{3EED41DA-9316-41EB-A947-4040389382B8}"/>
              </a:ext>
            </a:extLst>
          </p:cNvPr>
          <p:cNvSpPr>
            <a:spLocks noGrp="1"/>
          </p:cNvSpPr>
          <p:nvPr>
            <p:ph type="body" sz="quarter" idx="23" hasCustomPrompt="1"/>
          </p:nvPr>
        </p:nvSpPr>
        <p:spPr>
          <a:xfrm>
            <a:off x="1219018" y="4958160"/>
            <a:ext cx="4321715"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mn-lt"/>
                <a:ea typeface="Roboto Light"/>
                <a:cs typeface="Roboto Light"/>
                <a:sym typeface="Helvetica Neue"/>
              </a:defRPr>
            </a:lvl1pPr>
          </a:lstStyle>
          <a:p>
            <a:pPr lvl="0"/>
            <a:r>
              <a:rPr lang="en-US"/>
              <a:t>Body text</a:t>
            </a:r>
          </a:p>
        </p:txBody>
      </p:sp>
    </p:spTree>
    <p:extLst>
      <p:ext uri="{BB962C8B-B14F-4D97-AF65-F5344CB8AC3E}">
        <p14:creationId xmlns:p14="http://schemas.microsoft.com/office/powerpoint/2010/main" val="10040564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Title over half Image">
    <p:bg>
      <p:bgPr>
        <a:solidFill>
          <a:srgbClr val="272626"/>
        </a:solidFill>
        <a:effectLst/>
      </p:bgPr>
    </p:bg>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A7821E36-5CED-4388-8AB5-14E7CCE042D6}"/>
              </a:ext>
            </a:extLst>
          </p:cNvPr>
          <p:cNvSpPr txBox="1">
            <a:spLocks/>
          </p:cNvSpPr>
          <p:nvPr userDrawn="1"/>
        </p:nvSpPr>
        <p:spPr>
          <a:xfrm>
            <a:off x="11785459" y="268586"/>
            <a:ext cx="169918"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100" b="0" i="0" u="none" strike="noStrike" kern="1200" cap="none" spc="0" normalizeH="0" baseline="0">
                <a:ln>
                  <a:noFill/>
                </a:ln>
                <a:solidFill>
                  <a:srgbClr val="2C2E3C"/>
                </a:solidFill>
                <a:effectLst/>
                <a:uFillTx/>
                <a:latin typeface="Roboto Bold"/>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solidFill>
                  <a:schemeClr val="tx1"/>
                </a:solidFill>
              </a:rPr>
              <a:pPr/>
              <a:t>‹#›</a:t>
            </a:fld>
            <a:endParaRPr lang="it-IT">
              <a:solidFill>
                <a:schemeClr val="tx1"/>
              </a:solidFill>
            </a:endParaRPr>
          </a:p>
        </p:txBody>
      </p:sp>
      <p:sp>
        <p:nvSpPr>
          <p:cNvPr id="11" name="Picture Placeholder 10">
            <a:extLst>
              <a:ext uri="{FF2B5EF4-FFF2-40B4-BE49-F238E27FC236}">
                <a16:creationId xmlns:a16="http://schemas.microsoft.com/office/drawing/2014/main" id="{F3C9FFF2-F1CC-4ACB-B7B7-C02B8D9A8D98}"/>
              </a:ext>
            </a:extLst>
          </p:cNvPr>
          <p:cNvSpPr>
            <a:spLocks noGrp="1"/>
          </p:cNvSpPr>
          <p:nvPr>
            <p:ph type="pic" sz="quarter" idx="20"/>
          </p:nvPr>
        </p:nvSpPr>
        <p:spPr>
          <a:xfrm>
            <a:off x="6096000" y="-1"/>
            <a:ext cx="6096000" cy="6858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endParaRPr lang="en-US" dirty="0"/>
          </a:p>
        </p:txBody>
      </p:sp>
      <p:sp>
        <p:nvSpPr>
          <p:cNvPr id="7" name="Text Placeholder 10">
            <a:extLst>
              <a:ext uri="{FF2B5EF4-FFF2-40B4-BE49-F238E27FC236}">
                <a16:creationId xmlns:a16="http://schemas.microsoft.com/office/drawing/2014/main" id="{9698A34D-F6F6-4BE1-B251-38813BFA1258}"/>
              </a:ext>
            </a:extLst>
          </p:cNvPr>
          <p:cNvSpPr>
            <a:spLocks noGrp="1"/>
          </p:cNvSpPr>
          <p:nvPr>
            <p:ph type="body" sz="quarter" idx="22" hasCustomPrompt="1"/>
          </p:nvPr>
        </p:nvSpPr>
        <p:spPr>
          <a:xfrm>
            <a:off x="1212668" y="3181327"/>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8" name="Text Placeholder 10">
            <a:extLst>
              <a:ext uri="{FF2B5EF4-FFF2-40B4-BE49-F238E27FC236}">
                <a16:creationId xmlns:a16="http://schemas.microsoft.com/office/drawing/2014/main" id="{5BB5BBBD-7917-4CE9-AFB5-CF3042B68856}"/>
              </a:ext>
            </a:extLst>
          </p:cNvPr>
          <p:cNvSpPr>
            <a:spLocks noGrp="1"/>
          </p:cNvSpPr>
          <p:nvPr>
            <p:ph type="body" sz="quarter" idx="23" hasCustomPrompt="1"/>
          </p:nvPr>
        </p:nvSpPr>
        <p:spPr>
          <a:xfrm>
            <a:off x="1219018" y="4958160"/>
            <a:ext cx="4321715"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0" name="Text Placeholder 8">
            <a:extLst>
              <a:ext uri="{FF2B5EF4-FFF2-40B4-BE49-F238E27FC236}">
                <a16:creationId xmlns:a16="http://schemas.microsoft.com/office/drawing/2014/main" id="{3DDF4FA9-61EF-440A-A33A-F6951EBD42DB}"/>
              </a:ext>
            </a:extLst>
          </p:cNvPr>
          <p:cNvSpPr>
            <a:spLocks noGrp="1"/>
          </p:cNvSpPr>
          <p:nvPr>
            <p:ph type="body" sz="quarter" idx="26" hasCustomPrompt="1"/>
          </p:nvPr>
        </p:nvSpPr>
        <p:spPr>
          <a:xfrm>
            <a:off x="3030280" y="1119121"/>
            <a:ext cx="5796346"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95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 Text</a:t>
            </a:r>
          </a:p>
        </p:txBody>
      </p:sp>
    </p:spTree>
    <p:extLst>
      <p:ext uri="{BB962C8B-B14F-4D97-AF65-F5344CB8AC3E}">
        <p14:creationId xmlns:p14="http://schemas.microsoft.com/office/powerpoint/2010/main" val="251747546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page_Small_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1B75820-8838-4445-AB19-C927D76B2A6A}"/>
              </a:ext>
            </a:extLst>
          </p:cNvPr>
          <p:cNvSpPr>
            <a:spLocks noGrp="1"/>
          </p:cNvSpPr>
          <p:nvPr>
            <p:ph type="pic" sz="quarter" idx="25" hasCustomPrompt="1"/>
          </p:nvPr>
        </p:nvSpPr>
        <p:spPr>
          <a:xfrm>
            <a:off x="6096000" y="-1"/>
            <a:ext cx="4822362" cy="5717580"/>
          </a:xfrm>
          <a:custGeom>
            <a:avLst/>
            <a:gdLst>
              <a:gd name="connsiteX0" fmla="*/ 0 w 9644724"/>
              <a:gd name="connsiteY0" fmla="*/ 0 h 11435160"/>
              <a:gd name="connsiteX1" fmla="*/ 9644724 w 9644724"/>
              <a:gd name="connsiteY1" fmla="*/ 0 h 11435160"/>
              <a:gd name="connsiteX2" fmla="*/ 9644724 w 9644724"/>
              <a:gd name="connsiteY2" fmla="*/ 11435160 h 11435160"/>
              <a:gd name="connsiteX3" fmla="*/ 0 w 9644724"/>
              <a:gd name="connsiteY3" fmla="*/ 11435160 h 11435160"/>
            </a:gdLst>
            <a:ahLst/>
            <a:cxnLst>
              <a:cxn ang="0">
                <a:pos x="connsiteX0" y="connsiteY0"/>
              </a:cxn>
              <a:cxn ang="0">
                <a:pos x="connsiteX1" y="connsiteY1"/>
              </a:cxn>
              <a:cxn ang="0">
                <a:pos x="connsiteX2" y="connsiteY2"/>
              </a:cxn>
              <a:cxn ang="0">
                <a:pos x="connsiteX3" y="connsiteY3"/>
              </a:cxn>
            </a:cxnLst>
            <a:rect l="l" t="t" r="r" b="b"/>
            <a:pathLst>
              <a:path w="9644724" h="11435160">
                <a:moveTo>
                  <a:pt x="0" y="0"/>
                </a:moveTo>
                <a:lnTo>
                  <a:pt x="9644724" y="0"/>
                </a:lnTo>
                <a:lnTo>
                  <a:pt x="9644724" y="11435160"/>
                </a:lnTo>
                <a:lnTo>
                  <a:pt x="0" y="1143516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4" name="Slide Number">
            <a:extLst>
              <a:ext uri="{FF2B5EF4-FFF2-40B4-BE49-F238E27FC236}">
                <a16:creationId xmlns:a16="http://schemas.microsoft.com/office/drawing/2014/main" id="{3FD098D9-4542-4FC3-AE40-DB1C6A131E58}"/>
              </a:ext>
            </a:extLst>
          </p:cNvPr>
          <p:cNvSpPr txBox="1">
            <a:spLocks noGrp="1"/>
          </p:cNvSpPr>
          <p:nvPr>
            <p:ph type="sldNum" sz="quarter" idx="4"/>
          </p:nvPr>
        </p:nvSpPr>
        <p:spPr>
          <a:xfrm>
            <a:off x="11781452" y="268586"/>
            <a:ext cx="177933"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de-DE" sz="10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42857426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Image Centered">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372E9DA7-33D4-4BB0-93F1-BBD28E2CEAA2}"/>
              </a:ext>
            </a:extLst>
          </p:cNvPr>
          <p:cNvSpPr/>
          <p:nvPr userDrawn="1"/>
        </p:nvSpPr>
        <p:spPr>
          <a:xfrm>
            <a:off x="0" y="-1"/>
            <a:ext cx="6096000" cy="6858001"/>
          </a:xfrm>
          <a:prstGeom prst="rect">
            <a:avLst/>
          </a:prstGeom>
          <a:solidFill>
            <a:srgbClr val="272626"/>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3" name="Picture Placeholder 12">
            <a:extLst>
              <a:ext uri="{FF2B5EF4-FFF2-40B4-BE49-F238E27FC236}">
                <a16:creationId xmlns:a16="http://schemas.microsoft.com/office/drawing/2014/main" id="{80751A86-C289-4A38-B045-EDDDCA462213}"/>
              </a:ext>
            </a:extLst>
          </p:cNvPr>
          <p:cNvSpPr>
            <a:spLocks noGrp="1"/>
          </p:cNvSpPr>
          <p:nvPr>
            <p:ph type="pic" sz="quarter" idx="20" hasCustomPrompt="1"/>
          </p:nvPr>
        </p:nvSpPr>
        <p:spPr>
          <a:xfrm>
            <a:off x="1270464" y="1144124"/>
            <a:ext cx="6985001" cy="4569752"/>
          </a:xfrm>
          <a:custGeom>
            <a:avLst/>
            <a:gdLst>
              <a:gd name="connsiteX0" fmla="*/ 0 w 13970001"/>
              <a:gd name="connsiteY0" fmla="*/ 0 h 9139503"/>
              <a:gd name="connsiteX1" fmla="*/ 13970001 w 13970001"/>
              <a:gd name="connsiteY1" fmla="*/ 0 h 9139503"/>
              <a:gd name="connsiteX2" fmla="*/ 13970001 w 13970001"/>
              <a:gd name="connsiteY2" fmla="*/ 9139503 h 9139503"/>
              <a:gd name="connsiteX3" fmla="*/ 0 w 13970001"/>
              <a:gd name="connsiteY3" fmla="*/ 9139503 h 9139503"/>
            </a:gdLst>
            <a:ahLst/>
            <a:cxnLst>
              <a:cxn ang="0">
                <a:pos x="connsiteX0" y="connsiteY0"/>
              </a:cxn>
              <a:cxn ang="0">
                <a:pos x="connsiteX1" y="connsiteY1"/>
              </a:cxn>
              <a:cxn ang="0">
                <a:pos x="connsiteX2" y="connsiteY2"/>
              </a:cxn>
              <a:cxn ang="0">
                <a:pos x="connsiteX3" y="connsiteY3"/>
              </a:cxn>
            </a:cxnLst>
            <a:rect l="l" t="t" r="r" b="b"/>
            <a:pathLst>
              <a:path w="13970001" h="9139503">
                <a:moveTo>
                  <a:pt x="0" y="0"/>
                </a:moveTo>
                <a:lnTo>
                  <a:pt x="13970001" y="0"/>
                </a:lnTo>
                <a:lnTo>
                  <a:pt x="13970001" y="9139503"/>
                </a:lnTo>
                <a:lnTo>
                  <a:pt x="0" y="9139503"/>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9" name="Text Placeholder 8">
            <a:extLst>
              <a:ext uri="{FF2B5EF4-FFF2-40B4-BE49-F238E27FC236}">
                <a16:creationId xmlns:a16="http://schemas.microsoft.com/office/drawing/2014/main" id="{873E825E-747A-4AC9-BDC1-E12AAEB81CB5}"/>
              </a:ext>
            </a:extLst>
          </p:cNvPr>
          <p:cNvSpPr>
            <a:spLocks noGrp="1"/>
          </p:cNvSpPr>
          <p:nvPr>
            <p:ph type="body" sz="quarter" idx="21" hasCustomPrompt="1"/>
          </p:nvPr>
        </p:nvSpPr>
        <p:spPr>
          <a:xfrm>
            <a:off x="6368902" y="1118724"/>
            <a:ext cx="5988201"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95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 Text</a:t>
            </a:r>
          </a:p>
        </p:txBody>
      </p:sp>
      <p:sp>
        <p:nvSpPr>
          <p:cNvPr id="10" name="Text Placeholder 10">
            <a:extLst>
              <a:ext uri="{FF2B5EF4-FFF2-40B4-BE49-F238E27FC236}">
                <a16:creationId xmlns:a16="http://schemas.microsoft.com/office/drawing/2014/main" id="{E15F2343-C43F-4F79-95E8-2B5446D73676}"/>
              </a:ext>
            </a:extLst>
          </p:cNvPr>
          <p:cNvSpPr>
            <a:spLocks noGrp="1"/>
          </p:cNvSpPr>
          <p:nvPr>
            <p:ph type="body" sz="quarter" idx="22" hasCustomPrompt="1"/>
          </p:nvPr>
        </p:nvSpPr>
        <p:spPr>
          <a:xfrm>
            <a:off x="7534002" y="3697666"/>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1" name="Line">
            <a:extLst>
              <a:ext uri="{FF2B5EF4-FFF2-40B4-BE49-F238E27FC236}">
                <a16:creationId xmlns:a16="http://schemas.microsoft.com/office/drawing/2014/main" id="{F19621E7-39D7-884D-B382-A1F890984DDA}"/>
              </a:ext>
            </a:extLst>
          </p:cNvPr>
          <p:cNvSpPr/>
          <p:nvPr userDrawn="1"/>
        </p:nvSpPr>
        <p:spPr>
          <a:xfrm>
            <a:off x="0" y="674739"/>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 name="Slide Number">
            <a:extLst>
              <a:ext uri="{FF2B5EF4-FFF2-40B4-BE49-F238E27FC236}">
                <a16:creationId xmlns:a16="http://schemas.microsoft.com/office/drawing/2014/main" id="{B3EB625C-725E-45D0-B2CF-E17290101396}"/>
              </a:ext>
            </a:extLst>
          </p:cNvPr>
          <p:cNvSpPr txBox="1">
            <a:spLocks/>
          </p:cNvSpPr>
          <p:nvPr userDrawn="1"/>
        </p:nvSpPr>
        <p:spPr>
          <a:xfrm>
            <a:off x="11771032" y="268586"/>
            <a:ext cx="198773"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100" b="0" i="0" u="none" strike="noStrike" kern="1200" cap="none" spc="0" normalizeH="0" baseline="0">
                <a:ln>
                  <a:noFill/>
                </a:ln>
                <a:solidFill>
                  <a:srgbClr val="2C2E3C"/>
                </a:solidFill>
                <a:effectLst/>
                <a:uFillTx/>
                <a:latin typeface="Roboto Bold"/>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kumimoji="0" lang="it-IT" sz="1100" b="0" i="0" u="none" strike="noStrike" kern="1200" cap="none" spc="0" normalizeH="0" baseline="0" smtClean="0">
                <a:ln>
                  <a:noFill/>
                </a:ln>
                <a:solidFill>
                  <a:schemeClr val="tx1"/>
                </a:solidFill>
                <a:effectLst/>
                <a:uFillTx/>
                <a:latin typeface="+mn-lt"/>
                <a:sym typeface="Roboto Bold"/>
              </a:rPr>
              <a:pPr/>
              <a:t>‹#›</a:t>
            </a:fld>
            <a:endParaRPr kumimoji="0" lang="it-IT" sz="1100" b="0" i="0" u="none" strike="noStrike" kern="1200" cap="none" spc="0" normalizeH="0" baseline="0" dirty="0">
              <a:ln>
                <a:noFill/>
              </a:ln>
              <a:solidFill>
                <a:schemeClr val="tx1"/>
              </a:solidFill>
              <a:effectLst/>
              <a:uFillTx/>
              <a:latin typeface="+mn-lt"/>
              <a:sym typeface="Roboto Bold"/>
            </a:endParaRPr>
          </a:p>
        </p:txBody>
      </p:sp>
      <p:pic>
        <p:nvPicPr>
          <p:cNvPr id="15" name="Picture 14" descr="A picture containing text, seat, vector graphics&#10;&#10;Description automatically generated">
            <a:extLst>
              <a:ext uri="{FF2B5EF4-FFF2-40B4-BE49-F238E27FC236}">
                <a16:creationId xmlns:a16="http://schemas.microsoft.com/office/drawing/2014/main" id="{E3BE93EB-8040-4712-BB7C-DC57413462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0400" y="104400"/>
            <a:ext cx="290624" cy="424800"/>
          </a:xfrm>
          <a:prstGeom prst="rect">
            <a:avLst/>
          </a:prstGeom>
        </p:spPr>
      </p:pic>
      <p:pic>
        <p:nvPicPr>
          <p:cNvPr id="2" name="Picture 1" descr="A black background with a black square&#10;&#10;AI-generated content may be incorrect.">
            <a:extLst>
              <a:ext uri="{FF2B5EF4-FFF2-40B4-BE49-F238E27FC236}">
                <a16:creationId xmlns:a16="http://schemas.microsoft.com/office/drawing/2014/main" id="{A3762D40-50C0-73F4-5B72-CDAE3451A413}"/>
              </a:ext>
            </a:extLst>
          </p:cNvPr>
          <p:cNvPicPr>
            <a:picLocks noChangeAspect="1"/>
          </p:cNvPicPr>
          <p:nvPr userDrawn="1"/>
        </p:nvPicPr>
        <p:blipFill>
          <a:blip r:embed="rId3">
            <a:extLst>
              <a:ext uri="{28A0092B-C50C-407E-A947-70E740481C1C}">
                <a14:useLocalDpi xmlns:a14="http://schemas.microsoft.com/office/drawing/2010/main" val="0"/>
              </a:ext>
            </a:extLst>
          </a:blip>
          <a:srcRect l="16237"/>
          <a:stretch/>
        </p:blipFill>
        <p:spPr>
          <a:xfrm>
            <a:off x="10293450" y="6479257"/>
            <a:ext cx="1671538" cy="298800"/>
          </a:xfrm>
          <a:prstGeom prst="rect">
            <a:avLst/>
          </a:prstGeom>
        </p:spPr>
      </p:pic>
    </p:spTree>
    <p:extLst>
      <p:ext uri="{BB962C8B-B14F-4D97-AF65-F5344CB8AC3E}">
        <p14:creationId xmlns:p14="http://schemas.microsoft.com/office/powerpoint/2010/main" val="9752820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Page and Image">
    <p:bg>
      <p:bgPr>
        <a:solidFill>
          <a:srgbClr val="272626"/>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785459" y="268586"/>
            <a:ext cx="169918" cy="169277"/>
          </a:xfrm>
          <a:prstGeom prst="rect">
            <a:avLst/>
          </a:prstGeom>
        </p:spPr>
        <p:txBody>
          <a:bodyPr/>
          <a:lstStyle/>
          <a:p>
            <a:fld id="{86CB4B4D-7CA3-9044-876B-883B54F8677D}" type="slidenum">
              <a:t>‹#›</a:t>
            </a:fld>
            <a:endParaRPr/>
          </a:p>
        </p:txBody>
      </p:sp>
      <p:sp>
        <p:nvSpPr>
          <p:cNvPr id="11" name="Picture Placeholder 10">
            <a:extLst>
              <a:ext uri="{FF2B5EF4-FFF2-40B4-BE49-F238E27FC236}">
                <a16:creationId xmlns:a16="http://schemas.microsoft.com/office/drawing/2014/main" id="{F3C9FFF2-F1CC-4ACB-B7B7-C02B8D9A8D98}"/>
              </a:ext>
            </a:extLst>
          </p:cNvPr>
          <p:cNvSpPr>
            <a:spLocks noGrp="1"/>
          </p:cNvSpPr>
          <p:nvPr>
            <p:ph type="pic" sz="quarter" idx="20" hasCustomPrompt="1"/>
          </p:nvPr>
        </p:nvSpPr>
        <p:spPr>
          <a:xfrm>
            <a:off x="6096000" y="-1"/>
            <a:ext cx="6096000" cy="6858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0 w 121920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2000" h="13716000">
                <a:moveTo>
                  <a:pt x="0" y="0"/>
                </a:moveTo>
                <a:lnTo>
                  <a:pt x="12192000" y="0"/>
                </a:lnTo>
                <a:lnTo>
                  <a:pt x="12192000" y="13716000"/>
                </a:lnTo>
                <a:lnTo>
                  <a:pt x="0" y="13716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Tree>
    <p:extLst>
      <p:ext uri="{BB962C8B-B14F-4D97-AF65-F5344CB8AC3E}">
        <p14:creationId xmlns:p14="http://schemas.microsoft.com/office/powerpoint/2010/main" val="302645103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Box, Images">
    <p:bg>
      <p:bgPr>
        <a:solidFill>
          <a:srgbClr val="272626"/>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2B756138-5F54-4A01-B7A9-7A260BF272C1}"/>
              </a:ext>
            </a:extLst>
          </p:cNvPr>
          <p:cNvSpPr>
            <a:spLocks noGrp="1"/>
          </p:cNvSpPr>
          <p:nvPr>
            <p:ph type="pic" sz="quarter" idx="20" hasCustomPrompt="1"/>
          </p:nvPr>
        </p:nvSpPr>
        <p:spPr>
          <a:xfrm>
            <a:off x="0" y="1"/>
            <a:ext cx="4445000" cy="3429001"/>
          </a:xfrm>
          <a:custGeom>
            <a:avLst/>
            <a:gdLst>
              <a:gd name="connsiteX0" fmla="*/ 0 w 8890000"/>
              <a:gd name="connsiteY0" fmla="*/ 0 h 6858001"/>
              <a:gd name="connsiteX1" fmla="*/ 8890000 w 8890000"/>
              <a:gd name="connsiteY1" fmla="*/ 0 h 6858001"/>
              <a:gd name="connsiteX2" fmla="*/ 8890000 w 8890000"/>
              <a:gd name="connsiteY2" fmla="*/ 6858001 h 6858001"/>
              <a:gd name="connsiteX3" fmla="*/ 0 w 8890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8890000" h="6858001">
                <a:moveTo>
                  <a:pt x="0" y="0"/>
                </a:moveTo>
                <a:lnTo>
                  <a:pt x="8890000" y="0"/>
                </a:lnTo>
                <a:lnTo>
                  <a:pt x="8890000" y="6858001"/>
                </a:lnTo>
                <a:lnTo>
                  <a:pt x="0" y="6858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5" name="Picture Placeholder 14">
            <a:extLst>
              <a:ext uri="{FF2B5EF4-FFF2-40B4-BE49-F238E27FC236}">
                <a16:creationId xmlns:a16="http://schemas.microsoft.com/office/drawing/2014/main" id="{44AC00D1-63DE-4465-B09C-5F07D0046AB7}"/>
              </a:ext>
            </a:extLst>
          </p:cNvPr>
          <p:cNvSpPr>
            <a:spLocks noGrp="1"/>
          </p:cNvSpPr>
          <p:nvPr>
            <p:ph type="pic" sz="quarter" idx="24" hasCustomPrompt="1"/>
          </p:nvPr>
        </p:nvSpPr>
        <p:spPr>
          <a:xfrm>
            <a:off x="0" y="3429000"/>
            <a:ext cx="4445000" cy="3429000"/>
          </a:xfrm>
          <a:custGeom>
            <a:avLst/>
            <a:gdLst>
              <a:gd name="connsiteX0" fmla="*/ 0 w 8890000"/>
              <a:gd name="connsiteY0" fmla="*/ 0 h 6858000"/>
              <a:gd name="connsiteX1" fmla="*/ 8890000 w 8890000"/>
              <a:gd name="connsiteY1" fmla="*/ 0 h 6858000"/>
              <a:gd name="connsiteX2" fmla="*/ 8890000 w 8890000"/>
              <a:gd name="connsiteY2" fmla="*/ 6858000 h 6858000"/>
              <a:gd name="connsiteX3" fmla="*/ 0 w 8890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890000" h="6858000">
                <a:moveTo>
                  <a:pt x="0" y="0"/>
                </a:moveTo>
                <a:lnTo>
                  <a:pt x="8890000" y="0"/>
                </a:lnTo>
                <a:lnTo>
                  <a:pt x="8890000" y="6858000"/>
                </a:lnTo>
                <a:lnTo>
                  <a:pt x="0" y="685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5" name="Slide Number">
            <a:extLst>
              <a:ext uri="{FF2B5EF4-FFF2-40B4-BE49-F238E27FC236}">
                <a16:creationId xmlns:a16="http://schemas.microsoft.com/office/drawing/2014/main" id="{D5490D7A-EF9E-43CC-BB9E-660598BD4273}"/>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264456049"/>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side image and text">
    <p:bg>
      <p:bgPr>
        <a:solidFill>
          <a:srgbClr val="272626"/>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56C791E-DD57-4F9E-B541-FB1A8042F414}"/>
              </a:ext>
            </a:extLst>
          </p:cNvPr>
          <p:cNvSpPr>
            <a:spLocks noGrp="1"/>
          </p:cNvSpPr>
          <p:nvPr>
            <p:ph type="body" sz="quarter" idx="21" hasCustomPrompt="1"/>
          </p:nvPr>
        </p:nvSpPr>
        <p:spPr>
          <a:xfrm>
            <a:off x="5162550" y="2725275"/>
            <a:ext cx="2864032"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0" name="Text Placeholder 10">
            <a:extLst>
              <a:ext uri="{FF2B5EF4-FFF2-40B4-BE49-F238E27FC236}">
                <a16:creationId xmlns:a16="http://schemas.microsoft.com/office/drawing/2014/main" id="{4CF10942-A539-436D-B124-7F464BA7C3B2}"/>
              </a:ext>
            </a:extLst>
          </p:cNvPr>
          <p:cNvSpPr>
            <a:spLocks noGrp="1"/>
          </p:cNvSpPr>
          <p:nvPr>
            <p:ph type="body" sz="quarter" idx="22" hasCustomPrompt="1"/>
          </p:nvPr>
        </p:nvSpPr>
        <p:spPr>
          <a:xfrm>
            <a:off x="5147145" y="4918605"/>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1" name="Text Placeholder 10">
            <a:extLst>
              <a:ext uri="{FF2B5EF4-FFF2-40B4-BE49-F238E27FC236}">
                <a16:creationId xmlns:a16="http://schemas.microsoft.com/office/drawing/2014/main" id="{2A9268C9-FFFE-40D6-B52B-34303753BFC2}"/>
              </a:ext>
            </a:extLst>
          </p:cNvPr>
          <p:cNvSpPr>
            <a:spLocks noGrp="1"/>
          </p:cNvSpPr>
          <p:nvPr>
            <p:ph type="body" sz="quarter" idx="23" hasCustomPrompt="1"/>
          </p:nvPr>
        </p:nvSpPr>
        <p:spPr>
          <a:xfrm>
            <a:off x="5152564" y="5210595"/>
            <a:ext cx="2594439" cy="8473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6" name="Picture Placeholder 15">
            <a:extLst>
              <a:ext uri="{FF2B5EF4-FFF2-40B4-BE49-F238E27FC236}">
                <a16:creationId xmlns:a16="http://schemas.microsoft.com/office/drawing/2014/main" id="{2B756138-5F54-4A01-B7A9-7A260BF272C1}"/>
              </a:ext>
            </a:extLst>
          </p:cNvPr>
          <p:cNvSpPr>
            <a:spLocks noGrp="1"/>
          </p:cNvSpPr>
          <p:nvPr>
            <p:ph type="pic" sz="quarter" idx="20" hasCustomPrompt="1"/>
          </p:nvPr>
        </p:nvSpPr>
        <p:spPr>
          <a:xfrm>
            <a:off x="0" y="1"/>
            <a:ext cx="4445000" cy="3429001"/>
          </a:xfrm>
          <a:custGeom>
            <a:avLst/>
            <a:gdLst>
              <a:gd name="connsiteX0" fmla="*/ 0 w 8890000"/>
              <a:gd name="connsiteY0" fmla="*/ 0 h 6858001"/>
              <a:gd name="connsiteX1" fmla="*/ 8890000 w 8890000"/>
              <a:gd name="connsiteY1" fmla="*/ 0 h 6858001"/>
              <a:gd name="connsiteX2" fmla="*/ 8890000 w 8890000"/>
              <a:gd name="connsiteY2" fmla="*/ 6858001 h 6858001"/>
              <a:gd name="connsiteX3" fmla="*/ 0 w 8890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8890000" h="6858001">
                <a:moveTo>
                  <a:pt x="0" y="0"/>
                </a:moveTo>
                <a:lnTo>
                  <a:pt x="8890000" y="0"/>
                </a:lnTo>
                <a:lnTo>
                  <a:pt x="8890000" y="6858001"/>
                </a:lnTo>
                <a:lnTo>
                  <a:pt x="0" y="6858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5" name="Picture Placeholder 14">
            <a:extLst>
              <a:ext uri="{FF2B5EF4-FFF2-40B4-BE49-F238E27FC236}">
                <a16:creationId xmlns:a16="http://schemas.microsoft.com/office/drawing/2014/main" id="{44AC00D1-63DE-4465-B09C-5F07D0046AB7}"/>
              </a:ext>
            </a:extLst>
          </p:cNvPr>
          <p:cNvSpPr>
            <a:spLocks noGrp="1"/>
          </p:cNvSpPr>
          <p:nvPr>
            <p:ph type="pic" sz="quarter" idx="24" hasCustomPrompt="1"/>
          </p:nvPr>
        </p:nvSpPr>
        <p:spPr>
          <a:xfrm>
            <a:off x="0" y="3429000"/>
            <a:ext cx="4445000" cy="3429000"/>
          </a:xfrm>
          <a:custGeom>
            <a:avLst/>
            <a:gdLst>
              <a:gd name="connsiteX0" fmla="*/ 0 w 8890000"/>
              <a:gd name="connsiteY0" fmla="*/ 0 h 6858000"/>
              <a:gd name="connsiteX1" fmla="*/ 8890000 w 8890000"/>
              <a:gd name="connsiteY1" fmla="*/ 0 h 6858000"/>
              <a:gd name="connsiteX2" fmla="*/ 8890000 w 8890000"/>
              <a:gd name="connsiteY2" fmla="*/ 6858000 h 6858000"/>
              <a:gd name="connsiteX3" fmla="*/ 0 w 8890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890000" h="6858000">
                <a:moveTo>
                  <a:pt x="0" y="0"/>
                </a:moveTo>
                <a:lnTo>
                  <a:pt x="8890000" y="0"/>
                </a:lnTo>
                <a:lnTo>
                  <a:pt x="8890000" y="6858000"/>
                </a:lnTo>
                <a:lnTo>
                  <a:pt x="0" y="685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7" name="Text Placeholder 10">
            <a:extLst>
              <a:ext uri="{FF2B5EF4-FFF2-40B4-BE49-F238E27FC236}">
                <a16:creationId xmlns:a16="http://schemas.microsoft.com/office/drawing/2014/main" id="{B9522229-CFCB-4CCD-9F1F-4499641FA154}"/>
              </a:ext>
            </a:extLst>
          </p:cNvPr>
          <p:cNvSpPr>
            <a:spLocks noGrp="1"/>
          </p:cNvSpPr>
          <p:nvPr>
            <p:ph type="body" sz="quarter" idx="25" hasCustomPrompt="1"/>
          </p:nvPr>
        </p:nvSpPr>
        <p:spPr>
          <a:xfrm>
            <a:off x="5158913" y="1116994"/>
            <a:ext cx="5759450" cy="9658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8" name="Text Placeholder 10">
            <a:extLst>
              <a:ext uri="{FF2B5EF4-FFF2-40B4-BE49-F238E27FC236}">
                <a16:creationId xmlns:a16="http://schemas.microsoft.com/office/drawing/2014/main" id="{94C89AE5-3494-4EB5-8E7D-F33A7B3BA7B2}"/>
              </a:ext>
            </a:extLst>
          </p:cNvPr>
          <p:cNvSpPr>
            <a:spLocks noGrp="1"/>
          </p:cNvSpPr>
          <p:nvPr>
            <p:ph type="body" sz="quarter" idx="26" hasCustomPrompt="1"/>
          </p:nvPr>
        </p:nvSpPr>
        <p:spPr>
          <a:xfrm>
            <a:off x="8533289" y="4911131"/>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kern="1200" cap="none" spc="0" normalizeH="0" baseline="0" dirty="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9" name="Text Placeholder 10">
            <a:extLst>
              <a:ext uri="{FF2B5EF4-FFF2-40B4-BE49-F238E27FC236}">
                <a16:creationId xmlns:a16="http://schemas.microsoft.com/office/drawing/2014/main" id="{B75EA69E-4FD1-4F0E-B5EB-7479B3D82E3B}"/>
              </a:ext>
            </a:extLst>
          </p:cNvPr>
          <p:cNvSpPr>
            <a:spLocks noGrp="1"/>
          </p:cNvSpPr>
          <p:nvPr>
            <p:ph type="body" sz="quarter" idx="27" hasCustomPrompt="1"/>
          </p:nvPr>
        </p:nvSpPr>
        <p:spPr>
          <a:xfrm>
            <a:off x="8538708" y="5203120"/>
            <a:ext cx="2594439" cy="8473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kern="1200" cap="none" spc="0" normalizeH="0" baseline="0" dirty="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2" name="Slide Number">
            <a:extLst>
              <a:ext uri="{FF2B5EF4-FFF2-40B4-BE49-F238E27FC236}">
                <a16:creationId xmlns:a16="http://schemas.microsoft.com/office/drawing/2014/main" id="{F0984868-23CE-408C-838F-4055112A5484}"/>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159494987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boxes, small images">
    <p:bg>
      <p:bgPr>
        <a:solidFill>
          <a:srgbClr val="272626"/>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31E2A960-D805-4F69-8B23-F47614EAB6BC}"/>
              </a:ext>
            </a:extLst>
          </p:cNvPr>
          <p:cNvSpPr>
            <a:spLocks noGrp="1"/>
          </p:cNvSpPr>
          <p:nvPr>
            <p:ph type="pic" sz="quarter" idx="20" hasCustomPrompt="1"/>
          </p:nvPr>
        </p:nvSpPr>
        <p:spPr>
          <a:xfrm>
            <a:off x="8509000" y="1144125"/>
            <a:ext cx="2413000" cy="2284877"/>
          </a:xfrm>
          <a:custGeom>
            <a:avLst/>
            <a:gdLst>
              <a:gd name="connsiteX0" fmla="*/ 0 w 4826000"/>
              <a:gd name="connsiteY0" fmla="*/ 0 h 4569753"/>
              <a:gd name="connsiteX1" fmla="*/ 4826000 w 4826000"/>
              <a:gd name="connsiteY1" fmla="*/ 0 h 4569753"/>
              <a:gd name="connsiteX2" fmla="*/ 4826000 w 4826000"/>
              <a:gd name="connsiteY2" fmla="*/ 4569753 h 4569753"/>
              <a:gd name="connsiteX3" fmla="*/ 0 w 4826000"/>
              <a:gd name="connsiteY3" fmla="*/ 4569753 h 4569753"/>
            </a:gdLst>
            <a:ahLst/>
            <a:cxnLst>
              <a:cxn ang="0">
                <a:pos x="connsiteX0" y="connsiteY0"/>
              </a:cxn>
              <a:cxn ang="0">
                <a:pos x="connsiteX1" y="connsiteY1"/>
              </a:cxn>
              <a:cxn ang="0">
                <a:pos x="connsiteX2" y="connsiteY2"/>
              </a:cxn>
              <a:cxn ang="0">
                <a:pos x="connsiteX3" y="connsiteY3"/>
              </a:cxn>
            </a:cxnLst>
            <a:rect l="l" t="t" r="r" b="b"/>
            <a:pathLst>
              <a:path w="4826000" h="4569753">
                <a:moveTo>
                  <a:pt x="0" y="0"/>
                </a:moveTo>
                <a:lnTo>
                  <a:pt x="4826000" y="0"/>
                </a:lnTo>
                <a:lnTo>
                  <a:pt x="4826000" y="4569753"/>
                </a:lnTo>
                <a:lnTo>
                  <a:pt x="0" y="4569753"/>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5" name="Picture Placeholder 14">
            <a:extLst>
              <a:ext uri="{FF2B5EF4-FFF2-40B4-BE49-F238E27FC236}">
                <a16:creationId xmlns:a16="http://schemas.microsoft.com/office/drawing/2014/main" id="{DDDB4F2A-B92B-4CA4-B8A5-CEB812EC9519}"/>
              </a:ext>
            </a:extLst>
          </p:cNvPr>
          <p:cNvSpPr>
            <a:spLocks noGrp="1"/>
          </p:cNvSpPr>
          <p:nvPr>
            <p:ph type="pic" sz="quarter" idx="21" hasCustomPrompt="1"/>
          </p:nvPr>
        </p:nvSpPr>
        <p:spPr>
          <a:xfrm>
            <a:off x="6096001" y="3429000"/>
            <a:ext cx="2413001" cy="2284876"/>
          </a:xfrm>
          <a:custGeom>
            <a:avLst/>
            <a:gdLst>
              <a:gd name="connsiteX0" fmla="*/ 0 w 4826001"/>
              <a:gd name="connsiteY0" fmla="*/ 0 h 4569752"/>
              <a:gd name="connsiteX1" fmla="*/ 4826001 w 4826001"/>
              <a:gd name="connsiteY1" fmla="*/ 0 h 4569752"/>
              <a:gd name="connsiteX2" fmla="*/ 4826001 w 4826001"/>
              <a:gd name="connsiteY2" fmla="*/ 4569752 h 4569752"/>
              <a:gd name="connsiteX3" fmla="*/ 0 w 4826001"/>
              <a:gd name="connsiteY3" fmla="*/ 4569752 h 4569752"/>
            </a:gdLst>
            <a:ahLst/>
            <a:cxnLst>
              <a:cxn ang="0">
                <a:pos x="connsiteX0" y="connsiteY0"/>
              </a:cxn>
              <a:cxn ang="0">
                <a:pos x="connsiteX1" y="connsiteY1"/>
              </a:cxn>
              <a:cxn ang="0">
                <a:pos x="connsiteX2" y="connsiteY2"/>
              </a:cxn>
              <a:cxn ang="0">
                <a:pos x="connsiteX3" y="connsiteY3"/>
              </a:cxn>
            </a:cxnLst>
            <a:rect l="l" t="t" r="r" b="b"/>
            <a:pathLst>
              <a:path w="4826001" h="4569752">
                <a:moveTo>
                  <a:pt x="0" y="0"/>
                </a:moveTo>
                <a:lnTo>
                  <a:pt x="4826001" y="0"/>
                </a:lnTo>
                <a:lnTo>
                  <a:pt x="4826001" y="4569752"/>
                </a:lnTo>
                <a:lnTo>
                  <a:pt x="0" y="4569752"/>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3" name="Picture Placeholder 12">
            <a:extLst>
              <a:ext uri="{FF2B5EF4-FFF2-40B4-BE49-F238E27FC236}">
                <a16:creationId xmlns:a16="http://schemas.microsoft.com/office/drawing/2014/main" id="{679698A3-8927-455C-9E6D-609AB44B2B0B}"/>
              </a:ext>
            </a:extLst>
          </p:cNvPr>
          <p:cNvSpPr>
            <a:spLocks noGrp="1"/>
          </p:cNvSpPr>
          <p:nvPr>
            <p:ph type="pic" sz="quarter" idx="22" hasCustomPrompt="1"/>
          </p:nvPr>
        </p:nvSpPr>
        <p:spPr>
          <a:xfrm>
            <a:off x="0" y="1687"/>
            <a:ext cx="2413000" cy="6854627"/>
          </a:xfrm>
          <a:custGeom>
            <a:avLst/>
            <a:gdLst>
              <a:gd name="connsiteX0" fmla="*/ 0 w 4826000"/>
              <a:gd name="connsiteY0" fmla="*/ 0 h 13709254"/>
              <a:gd name="connsiteX1" fmla="*/ 4826000 w 4826000"/>
              <a:gd name="connsiteY1" fmla="*/ 0 h 13709254"/>
              <a:gd name="connsiteX2" fmla="*/ 4826000 w 4826000"/>
              <a:gd name="connsiteY2" fmla="*/ 13709254 h 13709254"/>
              <a:gd name="connsiteX3" fmla="*/ 0 w 4826000"/>
              <a:gd name="connsiteY3" fmla="*/ 13709254 h 13709254"/>
            </a:gdLst>
            <a:ahLst/>
            <a:cxnLst>
              <a:cxn ang="0">
                <a:pos x="connsiteX0" y="connsiteY0"/>
              </a:cxn>
              <a:cxn ang="0">
                <a:pos x="connsiteX1" y="connsiteY1"/>
              </a:cxn>
              <a:cxn ang="0">
                <a:pos x="connsiteX2" y="connsiteY2"/>
              </a:cxn>
              <a:cxn ang="0">
                <a:pos x="connsiteX3" y="connsiteY3"/>
              </a:cxn>
            </a:cxnLst>
            <a:rect l="l" t="t" r="r" b="b"/>
            <a:pathLst>
              <a:path w="4826000" h="13709254">
                <a:moveTo>
                  <a:pt x="0" y="0"/>
                </a:moveTo>
                <a:lnTo>
                  <a:pt x="4826000" y="0"/>
                </a:lnTo>
                <a:lnTo>
                  <a:pt x="4826000" y="13709254"/>
                </a:lnTo>
                <a:lnTo>
                  <a:pt x="0" y="13709254"/>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7" name="Text Placeholder 8">
            <a:extLst>
              <a:ext uri="{FF2B5EF4-FFF2-40B4-BE49-F238E27FC236}">
                <a16:creationId xmlns:a16="http://schemas.microsoft.com/office/drawing/2014/main" id="{7027C0E1-194B-4F5C-B38B-F786100E7AFE}"/>
              </a:ext>
            </a:extLst>
          </p:cNvPr>
          <p:cNvSpPr>
            <a:spLocks noGrp="1"/>
          </p:cNvSpPr>
          <p:nvPr>
            <p:ph type="body" sz="quarter" idx="23" hasCustomPrompt="1"/>
          </p:nvPr>
        </p:nvSpPr>
        <p:spPr>
          <a:xfrm>
            <a:off x="2964612" y="3412132"/>
            <a:ext cx="2864032"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9" name="Text Placeholder 10">
            <a:extLst>
              <a:ext uri="{FF2B5EF4-FFF2-40B4-BE49-F238E27FC236}">
                <a16:creationId xmlns:a16="http://schemas.microsoft.com/office/drawing/2014/main" id="{7A5019A8-1604-4841-90B0-C5AC84E32EB1}"/>
              </a:ext>
            </a:extLst>
          </p:cNvPr>
          <p:cNvSpPr>
            <a:spLocks noGrp="1"/>
          </p:cNvSpPr>
          <p:nvPr>
            <p:ph type="body" sz="quarter" idx="25" hasCustomPrompt="1"/>
          </p:nvPr>
        </p:nvSpPr>
        <p:spPr>
          <a:xfrm>
            <a:off x="9086013" y="4447248"/>
            <a:ext cx="1874088" cy="1010841"/>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1100" b="0" i="0" u="none" strike="noStrike" kern="1200" cap="none" spc="0" normalizeH="0" baseline="0" dirty="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62FB07E9-CB5A-45DC-B986-E85963137B56}"/>
              </a:ext>
            </a:extLst>
          </p:cNvPr>
          <p:cNvSpPr>
            <a:spLocks noGrp="1"/>
          </p:cNvSpPr>
          <p:nvPr>
            <p:ph type="body" sz="quarter" idx="27" hasCustomPrompt="1"/>
          </p:nvPr>
        </p:nvSpPr>
        <p:spPr>
          <a:xfrm>
            <a:off x="9328151" y="4161850"/>
            <a:ext cx="1634067" cy="391077"/>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1" name="Text Placeholder 10">
            <a:extLst>
              <a:ext uri="{FF2B5EF4-FFF2-40B4-BE49-F238E27FC236}">
                <a16:creationId xmlns:a16="http://schemas.microsoft.com/office/drawing/2014/main" id="{4D5260BD-774C-4789-B534-08B55BCC2D65}"/>
              </a:ext>
            </a:extLst>
          </p:cNvPr>
          <p:cNvSpPr>
            <a:spLocks noGrp="1"/>
          </p:cNvSpPr>
          <p:nvPr>
            <p:ph type="body" sz="quarter" idx="28" hasCustomPrompt="1"/>
          </p:nvPr>
        </p:nvSpPr>
        <p:spPr>
          <a:xfrm>
            <a:off x="6049030" y="2161745"/>
            <a:ext cx="1874088"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kern="1200" cap="none" spc="0" normalizeH="0" baseline="0" dirty="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2" name="Text Placeholder 10">
            <a:extLst>
              <a:ext uri="{FF2B5EF4-FFF2-40B4-BE49-F238E27FC236}">
                <a16:creationId xmlns:a16="http://schemas.microsoft.com/office/drawing/2014/main" id="{0BBDCE07-8121-4BB2-A151-8ED497D12FEB}"/>
              </a:ext>
            </a:extLst>
          </p:cNvPr>
          <p:cNvSpPr>
            <a:spLocks noGrp="1"/>
          </p:cNvSpPr>
          <p:nvPr>
            <p:ph type="body" sz="quarter" idx="29" hasCustomPrompt="1"/>
          </p:nvPr>
        </p:nvSpPr>
        <p:spPr>
          <a:xfrm>
            <a:off x="6049031" y="1876346"/>
            <a:ext cx="1634067"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3" name="Text Placeholder 10">
            <a:extLst>
              <a:ext uri="{FF2B5EF4-FFF2-40B4-BE49-F238E27FC236}">
                <a16:creationId xmlns:a16="http://schemas.microsoft.com/office/drawing/2014/main" id="{FE8E61FC-DDED-4AB5-ABE5-233682838926}"/>
              </a:ext>
            </a:extLst>
          </p:cNvPr>
          <p:cNvSpPr>
            <a:spLocks noGrp="1"/>
          </p:cNvSpPr>
          <p:nvPr>
            <p:ph type="body" sz="quarter" idx="30" hasCustomPrompt="1"/>
          </p:nvPr>
        </p:nvSpPr>
        <p:spPr>
          <a:xfrm>
            <a:off x="2984292" y="5233556"/>
            <a:ext cx="2440931" cy="640470"/>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2" name="Slide Number">
            <a:extLst>
              <a:ext uri="{FF2B5EF4-FFF2-40B4-BE49-F238E27FC236}">
                <a16:creationId xmlns:a16="http://schemas.microsoft.com/office/drawing/2014/main" id="{F6FEDAC9-A4CD-40C2-8A22-401778A85AAD}"/>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1478731509"/>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Image, Icons, Text Boxes">
    <p:bg>
      <p:bgPr>
        <a:solidFill>
          <a:srgbClr val="272626"/>
        </a:solidFill>
        <a:effectLst/>
      </p:bgPr>
    </p:bg>
    <p:spTree>
      <p:nvGrpSpPr>
        <p:cNvPr id="1" name=""/>
        <p:cNvGrpSpPr/>
        <p:nvPr/>
      </p:nvGrpSpPr>
      <p:grpSpPr>
        <a:xfrm>
          <a:off x="0" y="0"/>
          <a:ext cx="0" cy="0"/>
          <a:chOff x="0" y="0"/>
          <a:chExt cx="0" cy="0"/>
        </a:xfrm>
      </p:grpSpPr>
      <p:sp>
        <p:nvSpPr>
          <p:cNvPr id="3" name="Circle">
            <a:extLst>
              <a:ext uri="{FF2B5EF4-FFF2-40B4-BE49-F238E27FC236}">
                <a16:creationId xmlns:a16="http://schemas.microsoft.com/office/drawing/2014/main" id="{140DCB47-5BFB-41ED-9DAC-36579892ED78}"/>
              </a:ext>
            </a:extLst>
          </p:cNvPr>
          <p:cNvSpPr/>
          <p:nvPr userDrawn="1"/>
        </p:nvSpPr>
        <p:spPr>
          <a:xfrm>
            <a:off x="7603804" y="3032842"/>
            <a:ext cx="635001" cy="635000"/>
          </a:xfrm>
          <a:prstGeom prst="ellipse">
            <a:avLst/>
          </a:prstGeom>
          <a:solidFill>
            <a:srgbClr val="2C2E3C"/>
          </a:solidFill>
          <a:ln w="25400">
            <a:solidFill>
              <a:schemeClr val="tx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8" name="Shape">
            <a:extLst>
              <a:ext uri="{FF2B5EF4-FFF2-40B4-BE49-F238E27FC236}">
                <a16:creationId xmlns:a16="http://schemas.microsoft.com/office/drawing/2014/main" id="{9AB3C0FE-3DED-493E-9686-243C0F81BD6E}"/>
              </a:ext>
            </a:extLst>
          </p:cNvPr>
          <p:cNvSpPr/>
          <p:nvPr userDrawn="1"/>
        </p:nvSpPr>
        <p:spPr>
          <a:xfrm>
            <a:off x="7762554" y="5092834"/>
            <a:ext cx="317501" cy="31747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6A6E77"/>
          </a:solidFill>
          <a:ln w="12700">
            <a:solidFill>
              <a:schemeClr val="tx1"/>
            </a:solidFill>
            <a:miter lim="400000"/>
          </a:ln>
        </p:spPr>
        <p:txBody>
          <a:bodyPr lIns="22860" rIns="22860" anchor="ctr"/>
          <a:lstStyle/>
          <a:p>
            <a:pPr defTabSz="219451">
              <a:defRPr b="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sz="750">
              <a:solidFill>
                <a:schemeClr val="tx1"/>
              </a:solidFill>
            </a:endParaRPr>
          </a:p>
        </p:txBody>
      </p:sp>
      <p:sp>
        <p:nvSpPr>
          <p:cNvPr id="9" name="Shape">
            <a:extLst>
              <a:ext uri="{FF2B5EF4-FFF2-40B4-BE49-F238E27FC236}">
                <a16:creationId xmlns:a16="http://schemas.microsoft.com/office/drawing/2014/main" id="{64654CD4-1903-4776-8E8C-67AC564660C6}"/>
              </a:ext>
            </a:extLst>
          </p:cNvPr>
          <p:cNvSpPr/>
          <p:nvPr userDrawn="1"/>
        </p:nvSpPr>
        <p:spPr>
          <a:xfrm>
            <a:off x="7762554" y="1308504"/>
            <a:ext cx="317501" cy="288627"/>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rgbClr val="6A6E77"/>
          </a:solidFill>
          <a:ln w="12700">
            <a:solidFill>
              <a:schemeClr val="tx1"/>
            </a:solidFill>
            <a:miter lim="400000"/>
          </a:ln>
        </p:spPr>
        <p:txBody>
          <a:bodyPr lIns="22860" rIns="22860" anchor="ctr"/>
          <a:lstStyle/>
          <a:p>
            <a:pPr defTabSz="219451">
              <a:defRPr b="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sz="750">
              <a:solidFill>
                <a:schemeClr val="tx1"/>
              </a:solidFill>
            </a:endParaRPr>
          </a:p>
        </p:txBody>
      </p:sp>
      <p:sp>
        <p:nvSpPr>
          <p:cNvPr id="10" name="Shape">
            <a:extLst>
              <a:ext uri="{FF2B5EF4-FFF2-40B4-BE49-F238E27FC236}">
                <a16:creationId xmlns:a16="http://schemas.microsoft.com/office/drawing/2014/main" id="{5B4CE19C-FAAB-4B5D-BD4A-33E307EBCF32}"/>
              </a:ext>
            </a:extLst>
          </p:cNvPr>
          <p:cNvSpPr/>
          <p:nvPr userDrawn="1"/>
        </p:nvSpPr>
        <p:spPr>
          <a:xfrm>
            <a:off x="7762554" y="3191604"/>
            <a:ext cx="317501" cy="31747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F7F9FF"/>
          </a:solidFill>
          <a:ln w="12700">
            <a:solidFill>
              <a:schemeClr val="tx1"/>
            </a:solidFill>
            <a:miter lim="400000"/>
          </a:ln>
        </p:spPr>
        <p:txBody>
          <a:bodyPr lIns="22860" rIns="22860" anchor="ctr"/>
          <a:lstStyle/>
          <a:p>
            <a:pPr defTabSz="219451">
              <a:defRPr b="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sz="750">
              <a:solidFill>
                <a:schemeClr val="tx1"/>
              </a:solidFill>
            </a:endParaRPr>
          </a:p>
        </p:txBody>
      </p:sp>
      <p:sp>
        <p:nvSpPr>
          <p:cNvPr id="16" name="Circle">
            <a:extLst>
              <a:ext uri="{FF2B5EF4-FFF2-40B4-BE49-F238E27FC236}">
                <a16:creationId xmlns:a16="http://schemas.microsoft.com/office/drawing/2014/main" id="{4734870C-2045-44CF-899D-8DB9A3F47551}"/>
              </a:ext>
            </a:extLst>
          </p:cNvPr>
          <p:cNvSpPr/>
          <p:nvPr userDrawn="1"/>
        </p:nvSpPr>
        <p:spPr>
          <a:xfrm>
            <a:off x="7603804" y="1135317"/>
            <a:ext cx="635001" cy="635001"/>
          </a:xfrm>
          <a:prstGeom prst="ellipse">
            <a:avLst/>
          </a:prstGeom>
          <a:ln w="25400">
            <a:solidFill>
              <a:schemeClr val="tx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17" name="Circle">
            <a:extLst>
              <a:ext uri="{FF2B5EF4-FFF2-40B4-BE49-F238E27FC236}">
                <a16:creationId xmlns:a16="http://schemas.microsoft.com/office/drawing/2014/main" id="{38CC9D47-8B0B-4563-86F8-2276151936A2}"/>
              </a:ext>
            </a:extLst>
          </p:cNvPr>
          <p:cNvSpPr/>
          <p:nvPr userDrawn="1"/>
        </p:nvSpPr>
        <p:spPr>
          <a:xfrm>
            <a:off x="7603804" y="4934073"/>
            <a:ext cx="635001" cy="635001"/>
          </a:xfrm>
          <a:prstGeom prst="ellipse">
            <a:avLst/>
          </a:prstGeom>
          <a:ln w="25400">
            <a:solidFill>
              <a:schemeClr val="tx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18" name="Line">
            <a:extLst>
              <a:ext uri="{FF2B5EF4-FFF2-40B4-BE49-F238E27FC236}">
                <a16:creationId xmlns:a16="http://schemas.microsoft.com/office/drawing/2014/main" id="{47AB4660-13B2-499C-81D7-D2A6B7934916}"/>
              </a:ext>
            </a:extLst>
          </p:cNvPr>
          <p:cNvSpPr/>
          <p:nvPr userDrawn="1"/>
        </p:nvSpPr>
        <p:spPr>
          <a:xfrm>
            <a:off x="7927655" y="1776666"/>
            <a:ext cx="1" cy="1249826"/>
          </a:xfrm>
          <a:prstGeom prst="line">
            <a:avLst/>
          </a:prstGeom>
          <a:ln w="25400">
            <a:solidFill>
              <a:schemeClr val="tx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19" name="Line">
            <a:extLst>
              <a:ext uri="{FF2B5EF4-FFF2-40B4-BE49-F238E27FC236}">
                <a16:creationId xmlns:a16="http://schemas.microsoft.com/office/drawing/2014/main" id="{9B4AA9A8-1876-4591-906E-CF5EA47ED9CB}"/>
              </a:ext>
            </a:extLst>
          </p:cNvPr>
          <p:cNvSpPr/>
          <p:nvPr userDrawn="1"/>
        </p:nvSpPr>
        <p:spPr>
          <a:xfrm>
            <a:off x="7934003" y="3677896"/>
            <a:ext cx="1" cy="1249826"/>
          </a:xfrm>
          <a:prstGeom prst="line">
            <a:avLst/>
          </a:prstGeom>
          <a:ln w="25400">
            <a:solidFill>
              <a:schemeClr val="tx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24" name="Picture Placeholder 23">
            <a:extLst>
              <a:ext uri="{FF2B5EF4-FFF2-40B4-BE49-F238E27FC236}">
                <a16:creationId xmlns:a16="http://schemas.microsoft.com/office/drawing/2014/main" id="{1BCEC460-7758-4680-AD82-386C41A8AA68}"/>
              </a:ext>
            </a:extLst>
          </p:cNvPr>
          <p:cNvSpPr>
            <a:spLocks noGrp="1"/>
          </p:cNvSpPr>
          <p:nvPr>
            <p:ph type="pic" sz="quarter" idx="20" hasCustomPrompt="1"/>
          </p:nvPr>
        </p:nvSpPr>
        <p:spPr>
          <a:xfrm>
            <a:off x="0" y="-1"/>
            <a:ext cx="2286000" cy="2286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3" name="Picture Placeholder 22">
            <a:extLst>
              <a:ext uri="{FF2B5EF4-FFF2-40B4-BE49-F238E27FC236}">
                <a16:creationId xmlns:a16="http://schemas.microsoft.com/office/drawing/2014/main" id="{A1718E8E-934A-4012-A7CC-1EB749315FD8}"/>
              </a:ext>
            </a:extLst>
          </p:cNvPr>
          <p:cNvSpPr>
            <a:spLocks noGrp="1"/>
          </p:cNvSpPr>
          <p:nvPr>
            <p:ph type="pic" sz="quarter" idx="21" hasCustomPrompt="1"/>
          </p:nvPr>
        </p:nvSpPr>
        <p:spPr>
          <a:xfrm>
            <a:off x="0" y="2286000"/>
            <a:ext cx="2286000" cy="2286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5" name="Picture Placeholder 24">
            <a:extLst>
              <a:ext uri="{FF2B5EF4-FFF2-40B4-BE49-F238E27FC236}">
                <a16:creationId xmlns:a16="http://schemas.microsoft.com/office/drawing/2014/main" id="{C3FFC163-3A0A-4517-BB88-5D040390D994}"/>
              </a:ext>
            </a:extLst>
          </p:cNvPr>
          <p:cNvSpPr>
            <a:spLocks noGrp="1"/>
          </p:cNvSpPr>
          <p:nvPr>
            <p:ph type="pic" sz="quarter" idx="22" hasCustomPrompt="1"/>
          </p:nvPr>
        </p:nvSpPr>
        <p:spPr>
          <a:xfrm>
            <a:off x="0" y="4572000"/>
            <a:ext cx="2286000" cy="2286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6" name="Text Placeholder 8">
            <a:extLst>
              <a:ext uri="{FF2B5EF4-FFF2-40B4-BE49-F238E27FC236}">
                <a16:creationId xmlns:a16="http://schemas.microsoft.com/office/drawing/2014/main" id="{16FCDAFD-10D7-4566-A5A6-E6E0D63B9B38}"/>
              </a:ext>
            </a:extLst>
          </p:cNvPr>
          <p:cNvSpPr>
            <a:spLocks noGrp="1"/>
          </p:cNvSpPr>
          <p:nvPr>
            <p:ph type="body" sz="quarter" idx="23" hasCustomPrompt="1"/>
          </p:nvPr>
        </p:nvSpPr>
        <p:spPr>
          <a:xfrm>
            <a:off x="3488930" y="1040066"/>
            <a:ext cx="2864032" cy="1192676"/>
          </a:xfrm>
          <a:prstGeom prst="rect">
            <a:avLst/>
          </a:prstGeom>
          <a:ln>
            <a:solidFill>
              <a:schemeClr val="tx1"/>
            </a:solidFill>
          </a:ln>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7" name="Text Placeholder 10">
            <a:extLst>
              <a:ext uri="{FF2B5EF4-FFF2-40B4-BE49-F238E27FC236}">
                <a16:creationId xmlns:a16="http://schemas.microsoft.com/office/drawing/2014/main" id="{69078227-1C16-45F0-9CAC-76BFB4CFDB52}"/>
              </a:ext>
            </a:extLst>
          </p:cNvPr>
          <p:cNvSpPr>
            <a:spLocks noGrp="1"/>
          </p:cNvSpPr>
          <p:nvPr>
            <p:ph type="body" sz="quarter" idx="24" hasCustomPrompt="1"/>
          </p:nvPr>
        </p:nvSpPr>
        <p:spPr>
          <a:xfrm>
            <a:off x="3428054" y="2949804"/>
            <a:ext cx="3162482" cy="1289050"/>
          </a:xfrm>
          <a:prstGeom prst="rect">
            <a:avLst/>
          </a:prstGeom>
          <a:ln>
            <a:solidFill>
              <a:schemeClr val="tx1"/>
            </a:solidFill>
          </a:ln>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8" name="Text Placeholder 10">
            <a:extLst>
              <a:ext uri="{FF2B5EF4-FFF2-40B4-BE49-F238E27FC236}">
                <a16:creationId xmlns:a16="http://schemas.microsoft.com/office/drawing/2014/main" id="{B95989BC-156B-43C9-86ED-674D9A6BF0ED}"/>
              </a:ext>
            </a:extLst>
          </p:cNvPr>
          <p:cNvSpPr>
            <a:spLocks noGrp="1"/>
          </p:cNvSpPr>
          <p:nvPr>
            <p:ph type="body" sz="quarter" idx="25" hasCustomPrompt="1"/>
          </p:nvPr>
        </p:nvSpPr>
        <p:spPr>
          <a:xfrm>
            <a:off x="8545057" y="5130253"/>
            <a:ext cx="2573343" cy="1010841"/>
          </a:xfrm>
          <a:prstGeom prst="rect">
            <a:avLst/>
          </a:prstGeom>
          <a:ln>
            <a:solidFill>
              <a:schemeClr val="tx1"/>
            </a:solidFill>
          </a:ln>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9" name="Text Placeholder 10">
            <a:extLst>
              <a:ext uri="{FF2B5EF4-FFF2-40B4-BE49-F238E27FC236}">
                <a16:creationId xmlns:a16="http://schemas.microsoft.com/office/drawing/2014/main" id="{7CEC59F2-8CCF-4DBD-8D3A-B5305BB1EB4B}"/>
              </a:ext>
            </a:extLst>
          </p:cNvPr>
          <p:cNvSpPr>
            <a:spLocks noGrp="1"/>
          </p:cNvSpPr>
          <p:nvPr>
            <p:ph type="body" sz="quarter" idx="27" hasCustomPrompt="1"/>
          </p:nvPr>
        </p:nvSpPr>
        <p:spPr>
          <a:xfrm>
            <a:off x="8538707" y="4842317"/>
            <a:ext cx="2573343" cy="391077"/>
          </a:xfrm>
          <a:prstGeom prst="rect">
            <a:avLst/>
          </a:prstGeom>
          <a:ln>
            <a:solidFill>
              <a:schemeClr val="tx1"/>
            </a:solidFill>
          </a:ln>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30" name="Text Placeholder 10">
            <a:extLst>
              <a:ext uri="{FF2B5EF4-FFF2-40B4-BE49-F238E27FC236}">
                <a16:creationId xmlns:a16="http://schemas.microsoft.com/office/drawing/2014/main" id="{B321DBCB-1B7F-485E-95EC-D112613D68A5}"/>
              </a:ext>
            </a:extLst>
          </p:cNvPr>
          <p:cNvSpPr>
            <a:spLocks noGrp="1"/>
          </p:cNvSpPr>
          <p:nvPr>
            <p:ph type="body" sz="quarter" idx="28" hasCustomPrompt="1"/>
          </p:nvPr>
        </p:nvSpPr>
        <p:spPr>
          <a:xfrm>
            <a:off x="8545057" y="3228013"/>
            <a:ext cx="2573343" cy="1010841"/>
          </a:xfrm>
          <a:prstGeom prst="rect">
            <a:avLst/>
          </a:prstGeom>
          <a:ln>
            <a:solidFill>
              <a:schemeClr val="tx1"/>
            </a:solidFill>
          </a:ln>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31" name="Text Placeholder 10">
            <a:extLst>
              <a:ext uri="{FF2B5EF4-FFF2-40B4-BE49-F238E27FC236}">
                <a16:creationId xmlns:a16="http://schemas.microsoft.com/office/drawing/2014/main" id="{175EBE56-3952-4B32-BB3E-80DAB8C17F76}"/>
              </a:ext>
            </a:extLst>
          </p:cNvPr>
          <p:cNvSpPr>
            <a:spLocks noGrp="1"/>
          </p:cNvSpPr>
          <p:nvPr>
            <p:ph type="body" sz="quarter" idx="29" hasCustomPrompt="1"/>
          </p:nvPr>
        </p:nvSpPr>
        <p:spPr>
          <a:xfrm>
            <a:off x="8538707" y="2940077"/>
            <a:ext cx="2573343" cy="391077"/>
          </a:xfrm>
          <a:prstGeom prst="rect">
            <a:avLst/>
          </a:prstGeom>
          <a:ln>
            <a:solidFill>
              <a:schemeClr val="tx1"/>
            </a:solidFill>
          </a:ln>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32" name="Text Placeholder 10">
            <a:extLst>
              <a:ext uri="{FF2B5EF4-FFF2-40B4-BE49-F238E27FC236}">
                <a16:creationId xmlns:a16="http://schemas.microsoft.com/office/drawing/2014/main" id="{51BC3FC2-3A31-4D40-B5F6-7C2C8D6A6F73}"/>
              </a:ext>
            </a:extLst>
          </p:cNvPr>
          <p:cNvSpPr>
            <a:spLocks noGrp="1"/>
          </p:cNvSpPr>
          <p:nvPr>
            <p:ph type="body" sz="quarter" idx="30" hasCustomPrompt="1"/>
          </p:nvPr>
        </p:nvSpPr>
        <p:spPr>
          <a:xfrm>
            <a:off x="8545057" y="1325774"/>
            <a:ext cx="2573343" cy="1010841"/>
          </a:xfrm>
          <a:prstGeom prst="rect">
            <a:avLst/>
          </a:prstGeom>
          <a:ln>
            <a:solidFill>
              <a:schemeClr val="tx1"/>
            </a:solidFill>
          </a:ln>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33" name="Text Placeholder 10">
            <a:extLst>
              <a:ext uri="{FF2B5EF4-FFF2-40B4-BE49-F238E27FC236}">
                <a16:creationId xmlns:a16="http://schemas.microsoft.com/office/drawing/2014/main" id="{C0EAF1DF-2C03-40F5-9A97-CE347FD68EF6}"/>
              </a:ext>
            </a:extLst>
          </p:cNvPr>
          <p:cNvSpPr>
            <a:spLocks noGrp="1"/>
          </p:cNvSpPr>
          <p:nvPr>
            <p:ph type="body" sz="quarter" idx="31" hasCustomPrompt="1"/>
          </p:nvPr>
        </p:nvSpPr>
        <p:spPr>
          <a:xfrm>
            <a:off x="8538707" y="1037838"/>
            <a:ext cx="2573343" cy="391077"/>
          </a:xfrm>
          <a:prstGeom prst="rect">
            <a:avLst/>
          </a:prstGeom>
          <a:ln>
            <a:solidFill>
              <a:schemeClr val="tx1"/>
            </a:solidFill>
          </a:ln>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2" name="Slide Number">
            <a:extLst>
              <a:ext uri="{FF2B5EF4-FFF2-40B4-BE49-F238E27FC236}">
                <a16:creationId xmlns:a16="http://schemas.microsoft.com/office/drawing/2014/main" id="{46EB0525-9ABA-444A-B4E5-C8C80F0861B2}"/>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2053866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box, line">
    <p:bg>
      <p:bgPr>
        <a:solidFill>
          <a:srgbClr val="272626"/>
        </a:solidFill>
        <a:effectLst/>
      </p:bgPr>
    </p:bg>
    <p:spTree>
      <p:nvGrpSpPr>
        <p:cNvPr id="1" name=""/>
        <p:cNvGrpSpPr/>
        <p:nvPr/>
      </p:nvGrpSpPr>
      <p:grpSpPr>
        <a:xfrm>
          <a:off x="0" y="0"/>
          <a:ext cx="0" cy="0"/>
          <a:chOff x="0" y="0"/>
          <a:chExt cx="0" cy="0"/>
        </a:xfrm>
      </p:grpSpPr>
      <p:sp>
        <p:nvSpPr>
          <p:cNvPr id="8" name="Line">
            <a:extLst>
              <a:ext uri="{FF2B5EF4-FFF2-40B4-BE49-F238E27FC236}">
                <a16:creationId xmlns:a16="http://schemas.microsoft.com/office/drawing/2014/main" id="{D36B9BB1-0088-419D-9562-11C8454981C8}"/>
              </a:ext>
            </a:extLst>
          </p:cNvPr>
          <p:cNvSpPr/>
          <p:nvPr userDrawn="1"/>
        </p:nvSpPr>
        <p:spPr>
          <a:xfrm>
            <a:off x="1270463" y="4044310"/>
            <a:ext cx="10921538" cy="1"/>
          </a:xfrm>
          <a:prstGeom prst="line">
            <a:avLst/>
          </a:prstGeom>
          <a:ln w="25400">
            <a:solidFill>
              <a:schemeClr val="tx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9" name="Text Placeholder 8">
            <a:extLst>
              <a:ext uri="{FF2B5EF4-FFF2-40B4-BE49-F238E27FC236}">
                <a16:creationId xmlns:a16="http://schemas.microsoft.com/office/drawing/2014/main" id="{F251B7FE-4D21-4315-B07F-0CD2041F1865}"/>
              </a:ext>
            </a:extLst>
          </p:cNvPr>
          <p:cNvSpPr>
            <a:spLocks noGrp="1"/>
          </p:cNvSpPr>
          <p:nvPr>
            <p:ph type="body" sz="quarter" idx="23" hasCustomPrompt="1"/>
          </p:nvPr>
        </p:nvSpPr>
        <p:spPr>
          <a:xfrm>
            <a:off x="1212358" y="4362890"/>
            <a:ext cx="2793113"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0" name="Text Placeholder 10">
            <a:extLst>
              <a:ext uri="{FF2B5EF4-FFF2-40B4-BE49-F238E27FC236}">
                <a16:creationId xmlns:a16="http://schemas.microsoft.com/office/drawing/2014/main" id="{867B8527-E30D-45B8-8977-42623176A3DB}"/>
              </a:ext>
            </a:extLst>
          </p:cNvPr>
          <p:cNvSpPr>
            <a:spLocks noGrp="1"/>
          </p:cNvSpPr>
          <p:nvPr>
            <p:ph type="body" sz="quarter" idx="24" hasCustomPrompt="1"/>
          </p:nvPr>
        </p:nvSpPr>
        <p:spPr>
          <a:xfrm>
            <a:off x="1218706" y="1117642"/>
            <a:ext cx="3512320"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1" name="Text Placeholder 10">
            <a:extLst>
              <a:ext uri="{FF2B5EF4-FFF2-40B4-BE49-F238E27FC236}">
                <a16:creationId xmlns:a16="http://schemas.microsoft.com/office/drawing/2014/main" id="{CE613415-673D-4103-ACEF-AD2C475DB528}"/>
              </a:ext>
            </a:extLst>
          </p:cNvPr>
          <p:cNvSpPr>
            <a:spLocks noGrp="1"/>
          </p:cNvSpPr>
          <p:nvPr>
            <p:ph type="body" sz="quarter" idx="25" hasCustomPrompt="1"/>
          </p:nvPr>
        </p:nvSpPr>
        <p:spPr>
          <a:xfrm>
            <a:off x="8552926" y="3210957"/>
            <a:ext cx="2573343" cy="705058"/>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2" name="Text Placeholder 10">
            <a:extLst>
              <a:ext uri="{FF2B5EF4-FFF2-40B4-BE49-F238E27FC236}">
                <a16:creationId xmlns:a16="http://schemas.microsoft.com/office/drawing/2014/main" id="{C088AA2D-D23A-4754-8BCD-D20A25FA7DDF}"/>
              </a:ext>
            </a:extLst>
          </p:cNvPr>
          <p:cNvSpPr>
            <a:spLocks noGrp="1"/>
          </p:cNvSpPr>
          <p:nvPr>
            <p:ph type="body" sz="quarter" idx="27" hasCustomPrompt="1"/>
          </p:nvPr>
        </p:nvSpPr>
        <p:spPr>
          <a:xfrm>
            <a:off x="8546576" y="2923022"/>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3" name="Text Placeholder 10">
            <a:extLst>
              <a:ext uri="{FF2B5EF4-FFF2-40B4-BE49-F238E27FC236}">
                <a16:creationId xmlns:a16="http://schemas.microsoft.com/office/drawing/2014/main" id="{D140683C-6CC8-4A3C-81D3-008B92B5FFBA}"/>
              </a:ext>
            </a:extLst>
          </p:cNvPr>
          <p:cNvSpPr>
            <a:spLocks noGrp="1"/>
          </p:cNvSpPr>
          <p:nvPr>
            <p:ph type="body" sz="quarter" idx="28" hasCustomPrompt="1"/>
          </p:nvPr>
        </p:nvSpPr>
        <p:spPr>
          <a:xfrm>
            <a:off x="4885817" y="3208040"/>
            <a:ext cx="2573343" cy="705058"/>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5" name="Text Placeholder 10">
            <a:extLst>
              <a:ext uri="{FF2B5EF4-FFF2-40B4-BE49-F238E27FC236}">
                <a16:creationId xmlns:a16="http://schemas.microsoft.com/office/drawing/2014/main" id="{02482C18-1768-444D-8B8A-175390072CDC}"/>
              </a:ext>
            </a:extLst>
          </p:cNvPr>
          <p:cNvSpPr>
            <a:spLocks noGrp="1"/>
          </p:cNvSpPr>
          <p:nvPr>
            <p:ph type="body" sz="quarter" idx="29" hasCustomPrompt="1"/>
          </p:nvPr>
        </p:nvSpPr>
        <p:spPr>
          <a:xfrm>
            <a:off x="4879466" y="2920105"/>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6" name="Text Placeholder 10">
            <a:extLst>
              <a:ext uri="{FF2B5EF4-FFF2-40B4-BE49-F238E27FC236}">
                <a16:creationId xmlns:a16="http://schemas.microsoft.com/office/drawing/2014/main" id="{599084A9-C067-4123-87A2-8B3858CCDE90}"/>
              </a:ext>
            </a:extLst>
          </p:cNvPr>
          <p:cNvSpPr>
            <a:spLocks noGrp="1"/>
          </p:cNvSpPr>
          <p:nvPr>
            <p:ph type="body" sz="quarter" idx="30" hasCustomPrompt="1"/>
          </p:nvPr>
        </p:nvSpPr>
        <p:spPr>
          <a:xfrm>
            <a:off x="1218708" y="3205124"/>
            <a:ext cx="2573343" cy="705058"/>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7" name="Text Placeholder 10">
            <a:extLst>
              <a:ext uri="{FF2B5EF4-FFF2-40B4-BE49-F238E27FC236}">
                <a16:creationId xmlns:a16="http://schemas.microsoft.com/office/drawing/2014/main" id="{66F27851-13CC-4069-A596-555120E32EB8}"/>
              </a:ext>
            </a:extLst>
          </p:cNvPr>
          <p:cNvSpPr>
            <a:spLocks noGrp="1"/>
          </p:cNvSpPr>
          <p:nvPr>
            <p:ph type="body" sz="quarter" idx="31" hasCustomPrompt="1"/>
          </p:nvPr>
        </p:nvSpPr>
        <p:spPr>
          <a:xfrm>
            <a:off x="1212358" y="2917189"/>
            <a:ext cx="257334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8" name="Slide Number">
            <a:extLst>
              <a:ext uri="{FF2B5EF4-FFF2-40B4-BE49-F238E27FC236}">
                <a16:creationId xmlns:a16="http://schemas.microsoft.com/office/drawing/2014/main" id="{652130A7-0782-4B31-A2E0-C18924664CDE}"/>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2317145216"/>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Boxes in columns">
    <p:bg>
      <p:bgPr>
        <a:solidFill>
          <a:srgbClr val="272626"/>
        </a:solidFill>
        <a:effectLst/>
      </p:bgPr>
    </p:bg>
    <p:spTree>
      <p:nvGrpSpPr>
        <p:cNvPr id="1" name=""/>
        <p:cNvGrpSpPr/>
        <p:nvPr/>
      </p:nvGrpSpPr>
      <p:grpSpPr>
        <a:xfrm>
          <a:off x="0" y="0"/>
          <a:ext cx="0" cy="0"/>
          <a:chOff x="0" y="0"/>
          <a:chExt cx="0" cy="0"/>
        </a:xfrm>
      </p:grpSpPr>
      <p:sp>
        <p:nvSpPr>
          <p:cNvPr id="7" name="Circle">
            <a:extLst>
              <a:ext uri="{FF2B5EF4-FFF2-40B4-BE49-F238E27FC236}">
                <a16:creationId xmlns:a16="http://schemas.microsoft.com/office/drawing/2014/main" id="{52E6B152-2926-4974-9652-250381F15467}"/>
              </a:ext>
            </a:extLst>
          </p:cNvPr>
          <p:cNvSpPr/>
          <p:nvPr/>
        </p:nvSpPr>
        <p:spPr>
          <a:xfrm>
            <a:off x="5873750" y="3622114"/>
            <a:ext cx="444501" cy="444501"/>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solidFill>
                <a:schemeClr val="tx1"/>
              </a:solidFill>
              <a:latin typeface="+mj-lt"/>
            </a:endParaRPr>
          </a:p>
        </p:txBody>
      </p:sp>
      <p:sp>
        <p:nvSpPr>
          <p:cNvPr id="10" name="Circle">
            <a:extLst>
              <a:ext uri="{FF2B5EF4-FFF2-40B4-BE49-F238E27FC236}">
                <a16:creationId xmlns:a16="http://schemas.microsoft.com/office/drawing/2014/main" id="{4CC63B96-7E14-4610-9E4E-F84F12690B89}"/>
              </a:ext>
            </a:extLst>
          </p:cNvPr>
          <p:cNvSpPr/>
          <p:nvPr/>
        </p:nvSpPr>
        <p:spPr>
          <a:xfrm>
            <a:off x="9531686" y="3622114"/>
            <a:ext cx="444501" cy="444501"/>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solidFill>
                <a:schemeClr val="tx1"/>
              </a:solidFill>
              <a:latin typeface="+mj-lt"/>
            </a:endParaRPr>
          </a:p>
        </p:txBody>
      </p:sp>
      <p:sp>
        <p:nvSpPr>
          <p:cNvPr id="13" name="Circle">
            <a:extLst>
              <a:ext uri="{FF2B5EF4-FFF2-40B4-BE49-F238E27FC236}">
                <a16:creationId xmlns:a16="http://schemas.microsoft.com/office/drawing/2014/main" id="{EFA8B1FC-992F-4DC8-81A8-B185318BE2C5}"/>
              </a:ext>
            </a:extLst>
          </p:cNvPr>
          <p:cNvSpPr/>
          <p:nvPr/>
        </p:nvSpPr>
        <p:spPr>
          <a:xfrm>
            <a:off x="2215817" y="3622114"/>
            <a:ext cx="444501" cy="444501"/>
          </a:xfrm>
          <a:prstGeom prst="ellipse">
            <a:avLst/>
          </a:prstGeom>
          <a:solidFill>
            <a:schemeClr val="tx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solidFill>
                <a:schemeClr val="tx1"/>
              </a:solidFill>
              <a:latin typeface="+mj-lt"/>
            </a:endParaRPr>
          </a:p>
        </p:txBody>
      </p:sp>
      <p:sp>
        <p:nvSpPr>
          <p:cNvPr id="17" name="Text Placeholder 10">
            <a:extLst>
              <a:ext uri="{FF2B5EF4-FFF2-40B4-BE49-F238E27FC236}">
                <a16:creationId xmlns:a16="http://schemas.microsoft.com/office/drawing/2014/main" id="{77997D4E-8542-4E20-BB4D-F9387708D7CC}"/>
              </a:ext>
            </a:extLst>
          </p:cNvPr>
          <p:cNvSpPr>
            <a:spLocks noGrp="1"/>
          </p:cNvSpPr>
          <p:nvPr>
            <p:ph type="body" sz="quarter" idx="22" hasCustomPrompt="1"/>
          </p:nvPr>
        </p:nvSpPr>
        <p:spPr>
          <a:xfrm>
            <a:off x="3232150" y="1690224"/>
            <a:ext cx="5727700" cy="1027664"/>
          </a:xfrm>
          <a:prstGeom prst="rect">
            <a:avLst/>
          </a:prstGeom>
        </p:spPr>
        <p:txBody>
          <a:bodyPr/>
          <a:lstStyle>
            <a:lvl1pPr marL="0" marR="0" indent="0" algn="ctr"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8" name="Text Placeholder 10">
            <a:extLst>
              <a:ext uri="{FF2B5EF4-FFF2-40B4-BE49-F238E27FC236}">
                <a16:creationId xmlns:a16="http://schemas.microsoft.com/office/drawing/2014/main" id="{4C28C6F0-FB39-4A7C-8704-A0F536934C4B}"/>
              </a:ext>
            </a:extLst>
          </p:cNvPr>
          <p:cNvSpPr>
            <a:spLocks noGrp="1"/>
          </p:cNvSpPr>
          <p:nvPr>
            <p:ph type="body" sz="quarter" idx="23" hasCustomPrompt="1"/>
          </p:nvPr>
        </p:nvSpPr>
        <p:spPr>
          <a:xfrm>
            <a:off x="8528157" y="4633482"/>
            <a:ext cx="2473521"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9" name="Text Placeholder 10">
            <a:extLst>
              <a:ext uri="{FF2B5EF4-FFF2-40B4-BE49-F238E27FC236}">
                <a16:creationId xmlns:a16="http://schemas.microsoft.com/office/drawing/2014/main" id="{C7C3526B-3CB2-4D70-8BC3-8EADFBF41545}"/>
              </a:ext>
            </a:extLst>
          </p:cNvPr>
          <p:cNvSpPr>
            <a:spLocks noGrp="1"/>
          </p:cNvSpPr>
          <p:nvPr>
            <p:ph type="body" sz="quarter" idx="27" hasCustomPrompt="1"/>
          </p:nvPr>
        </p:nvSpPr>
        <p:spPr>
          <a:xfrm>
            <a:off x="8782662" y="4349021"/>
            <a:ext cx="1964511"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0" name="Text Placeholder 10">
            <a:extLst>
              <a:ext uri="{FF2B5EF4-FFF2-40B4-BE49-F238E27FC236}">
                <a16:creationId xmlns:a16="http://schemas.microsoft.com/office/drawing/2014/main" id="{39B97179-F24F-487E-91A3-6CB6B06A9E95}"/>
              </a:ext>
            </a:extLst>
          </p:cNvPr>
          <p:cNvSpPr>
            <a:spLocks noGrp="1"/>
          </p:cNvSpPr>
          <p:nvPr>
            <p:ph type="body" sz="quarter" idx="28" hasCustomPrompt="1"/>
          </p:nvPr>
        </p:nvSpPr>
        <p:spPr>
          <a:xfrm>
            <a:off x="4854216" y="4633482"/>
            <a:ext cx="2473521"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1" name="Text Placeholder 10">
            <a:extLst>
              <a:ext uri="{FF2B5EF4-FFF2-40B4-BE49-F238E27FC236}">
                <a16:creationId xmlns:a16="http://schemas.microsoft.com/office/drawing/2014/main" id="{B3B9055A-99C3-4FDC-AD7C-9B377E98B9FD}"/>
              </a:ext>
            </a:extLst>
          </p:cNvPr>
          <p:cNvSpPr>
            <a:spLocks noGrp="1"/>
          </p:cNvSpPr>
          <p:nvPr>
            <p:ph type="body" sz="quarter" idx="29" hasCustomPrompt="1"/>
          </p:nvPr>
        </p:nvSpPr>
        <p:spPr>
          <a:xfrm>
            <a:off x="5108721" y="4349021"/>
            <a:ext cx="1964511"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2" name="Text Placeholder 10">
            <a:extLst>
              <a:ext uri="{FF2B5EF4-FFF2-40B4-BE49-F238E27FC236}">
                <a16:creationId xmlns:a16="http://schemas.microsoft.com/office/drawing/2014/main" id="{4C658EDE-B52D-4BC1-93D0-228F59B2F980}"/>
              </a:ext>
            </a:extLst>
          </p:cNvPr>
          <p:cNvSpPr>
            <a:spLocks noGrp="1"/>
          </p:cNvSpPr>
          <p:nvPr>
            <p:ph type="body" sz="quarter" idx="30" hasCustomPrompt="1"/>
          </p:nvPr>
        </p:nvSpPr>
        <p:spPr>
          <a:xfrm>
            <a:off x="1180275" y="4633482"/>
            <a:ext cx="2473521"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3" name="Text Placeholder 10">
            <a:extLst>
              <a:ext uri="{FF2B5EF4-FFF2-40B4-BE49-F238E27FC236}">
                <a16:creationId xmlns:a16="http://schemas.microsoft.com/office/drawing/2014/main" id="{1AC2BE91-69E3-493F-BBB9-ACE281A93D6D}"/>
              </a:ext>
            </a:extLst>
          </p:cNvPr>
          <p:cNvSpPr>
            <a:spLocks noGrp="1"/>
          </p:cNvSpPr>
          <p:nvPr>
            <p:ph type="body" sz="quarter" idx="31" hasCustomPrompt="1"/>
          </p:nvPr>
        </p:nvSpPr>
        <p:spPr>
          <a:xfrm>
            <a:off x="1434780" y="4349021"/>
            <a:ext cx="1964511"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5" name="Slide Number">
            <a:extLst>
              <a:ext uri="{FF2B5EF4-FFF2-40B4-BE49-F238E27FC236}">
                <a16:creationId xmlns:a16="http://schemas.microsoft.com/office/drawing/2014/main" id="{A3454B08-F438-4E91-8DA3-43C038388C4B}"/>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1854371117"/>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o title, Image, Numbers">
    <p:bg>
      <p:bgPr>
        <a:solidFill>
          <a:srgbClr val="272626"/>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9150B54-1507-42D3-9CD4-55090464C6B6}"/>
              </a:ext>
            </a:extLst>
          </p:cNvPr>
          <p:cNvSpPr>
            <a:spLocks noGrp="1"/>
          </p:cNvSpPr>
          <p:nvPr>
            <p:ph type="pic" sz="quarter" idx="20" hasCustomPrompt="1"/>
          </p:nvPr>
        </p:nvSpPr>
        <p:spPr>
          <a:xfrm>
            <a:off x="7349531" y="1144124"/>
            <a:ext cx="4842471" cy="5713876"/>
          </a:xfrm>
          <a:custGeom>
            <a:avLst/>
            <a:gdLst>
              <a:gd name="connsiteX0" fmla="*/ 0 w 9684941"/>
              <a:gd name="connsiteY0" fmla="*/ 0 h 11427752"/>
              <a:gd name="connsiteX1" fmla="*/ 9684941 w 9684941"/>
              <a:gd name="connsiteY1" fmla="*/ 0 h 11427752"/>
              <a:gd name="connsiteX2" fmla="*/ 9684941 w 9684941"/>
              <a:gd name="connsiteY2" fmla="*/ 11427752 h 11427752"/>
              <a:gd name="connsiteX3" fmla="*/ 0 w 9684941"/>
              <a:gd name="connsiteY3" fmla="*/ 11427752 h 11427752"/>
            </a:gdLst>
            <a:ahLst/>
            <a:cxnLst>
              <a:cxn ang="0">
                <a:pos x="connsiteX0" y="connsiteY0"/>
              </a:cxn>
              <a:cxn ang="0">
                <a:pos x="connsiteX1" y="connsiteY1"/>
              </a:cxn>
              <a:cxn ang="0">
                <a:pos x="connsiteX2" y="connsiteY2"/>
              </a:cxn>
              <a:cxn ang="0">
                <a:pos x="connsiteX3" y="connsiteY3"/>
              </a:cxn>
            </a:cxnLst>
            <a:rect l="l" t="t" r="r" b="b"/>
            <a:pathLst>
              <a:path w="9684941" h="11427752">
                <a:moveTo>
                  <a:pt x="0" y="0"/>
                </a:moveTo>
                <a:lnTo>
                  <a:pt x="9684941" y="0"/>
                </a:lnTo>
                <a:lnTo>
                  <a:pt x="9684941" y="11427752"/>
                </a:lnTo>
                <a:lnTo>
                  <a:pt x="0" y="11427752"/>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0" name="Text Placeholder 8">
            <a:extLst>
              <a:ext uri="{FF2B5EF4-FFF2-40B4-BE49-F238E27FC236}">
                <a16:creationId xmlns:a16="http://schemas.microsoft.com/office/drawing/2014/main" id="{A915AC04-25A6-4F7D-AEBE-B643745EDD5E}"/>
              </a:ext>
            </a:extLst>
          </p:cNvPr>
          <p:cNvSpPr>
            <a:spLocks noGrp="1"/>
          </p:cNvSpPr>
          <p:nvPr>
            <p:ph type="body" sz="quarter" idx="21" hasCustomPrompt="1"/>
          </p:nvPr>
        </p:nvSpPr>
        <p:spPr>
          <a:xfrm>
            <a:off x="1224854" y="4818853"/>
            <a:ext cx="2176630" cy="598555"/>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00,000</a:t>
            </a:r>
            <a:endParaRPr lang="en-US"/>
          </a:p>
        </p:txBody>
      </p:sp>
      <p:sp>
        <p:nvSpPr>
          <p:cNvPr id="11" name="Text Placeholder 10">
            <a:extLst>
              <a:ext uri="{FF2B5EF4-FFF2-40B4-BE49-F238E27FC236}">
                <a16:creationId xmlns:a16="http://schemas.microsoft.com/office/drawing/2014/main" id="{CC59D741-A06B-451A-BC04-3928D14E79D2}"/>
              </a:ext>
            </a:extLst>
          </p:cNvPr>
          <p:cNvSpPr>
            <a:spLocks noGrp="1"/>
          </p:cNvSpPr>
          <p:nvPr>
            <p:ph type="body" sz="quarter" idx="22" hasCustomPrompt="1"/>
          </p:nvPr>
        </p:nvSpPr>
        <p:spPr>
          <a:xfrm>
            <a:off x="1229087" y="1120965"/>
            <a:ext cx="3488828"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2" name="Text Placeholder 10">
            <a:extLst>
              <a:ext uri="{FF2B5EF4-FFF2-40B4-BE49-F238E27FC236}">
                <a16:creationId xmlns:a16="http://schemas.microsoft.com/office/drawing/2014/main" id="{90F29BF6-3C17-4A41-AA2D-239C34F1A03E}"/>
              </a:ext>
            </a:extLst>
          </p:cNvPr>
          <p:cNvSpPr>
            <a:spLocks noGrp="1"/>
          </p:cNvSpPr>
          <p:nvPr>
            <p:ph type="body" sz="quarter" idx="23" hasCustomPrompt="1"/>
          </p:nvPr>
        </p:nvSpPr>
        <p:spPr>
          <a:xfrm>
            <a:off x="1229087" y="3216394"/>
            <a:ext cx="4842470" cy="6952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3" name="Text Placeholder 10">
            <a:extLst>
              <a:ext uri="{FF2B5EF4-FFF2-40B4-BE49-F238E27FC236}">
                <a16:creationId xmlns:a16="http://schemas.microsoft.com/office/drawing/2014/main" id="{8A0549CE-86E3-451C-8397-E2F342573B5D}"/>
              </a:ext>
            </a:extLst>
          </p:cNvPr>
          <p:cNvSpPr>
            <a:spLocks noGrp="1"/>
          </p:cNvSpPr>
          <p:nvPr>
            <p:ph type="body" sz="quarter" idx="29" hasCustomPrompt="1"/>
          </p:nvPr>
        </p:nvSpPr>
        <p:spPr>
          <a:xfrm>
            <a:off x="1229088" y="4563081"/>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5" name="Text Placeholder 10">
            <a:extLst>
              <a:ext uri="{FF2B5EF4-FFF2-40B4-BE49-F238E27FC236}">
                <a16:creationId xmlns:a16="http://schemas.microsoft.com/office/drawing/2014/main" id="{AD7AC6F0-10EB-453F-86B5-41F840A86B90}"/>
              </a:ext>
            </a:extLst>
          </p:cNvPr>
          <p:cNvSpPr>
            <a:spLocks noGrp="1"/>
          </p:cNvSpPr>
          <p:nvPr>
            <p:ph type="body" sz="quarter" idx="30" hasCustomPrompt="1"/>
          </p:nvPr>
        </p:nvSpPr>
        <p:spPr>
          <a:xfrm>
            <a:off x="1224854" y="5373248"/>
            <a:ext cx="2176630" cy="6952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6" name="Text Placeholder 8">
            <a:extLst>
              <a:ext uri="{FF2B5EF4-FFF2-40B4-BE49-F238E27FC236}">
                <a16:creationId xmlns:a16="http://schemas.microsoft.com/office/drawing/2014/main" id="{4FB057AF-89C3-4727-BF82-6E1337347127}"/>
              </a:ext>
            </a:extLst>
          </p:cNvPr>
          <p:cNvSpPr>
            <a:spLocks noGrp="1"/>
          </p:cNvSpPr>
          <p:nvPr>
            <p:ph type="body" sz="quarter" idx="31" hasCustomPrompt="1"/>
          </p:nvPr>
        </p:nvSpPr>
        <p:spPr>
          <a:xfrm>
            <a:off x="4262799" y="4818853"/>
            <a:ext cx="2176630" cy="598555"/>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00,000</a:t>
            </a:r>
            <a:endParaRPr lang="en-US"/>
          </a:p>
        </p:txBody>
      </p:sp>
      <p:sp>
        <p:nvSpPr>
          <p:cNvPr id="17" name="Text Placeholder 10">
            <a:extLst>
              <a:ext uri="{FF2B5EF4-FFF2-40B4-BE49-F238E27FC236}">
                <a16:creationId xmlns:a16="http://schemas.microsoft.com/office/drawing/2014/main" id="{E08C80A6-09ED-4E10-8625-863B524B8CBB}"/>
              </a:ext>
            </a:extLst>
          </p:cNvPr>
          <p:cNvSpPr>
            <a:spLocks noGrp="1"/>
          </p:cNvSpPr>
          <p:nvPr>
            <p:ph type="body" sz="quarter" idx="32" hasCustomPrompt="1"/>
          </p:nvPr>
        </p:nvSpPr>
        <p:spPr>
          <a:xfrm>
            <a:off x="4267033" y="4563081"/>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8" name="Text Placeholder 10">
            <a:extLst>
              <a:ext uri="{FF2B5EF4-FFF2-40B4-BE49-F238E27FC236}">
                <a16:creationId xmlns:a16="http://schemas.microsoft.com/office/drawing/2014/main" id="{16423E0E-90F2-49CE-B862-9AF754590CEF}"/>
              </a:ext>
            </a:extLst>
          </p:cNvPr>
          <p:cNvSpPr>
            <a:spLocks noGrp="1"/>
          </p:cNvSpPr>
          <p:nvPr>
            <p:ph type="body" sz="quarter" idx="33" hasCustomPrompt="1"/>
          </p:nvPr>
        </p:nvSpPr>
        <p:spPr>
          <a:xfrm>
            <a:off x="4262798" y="5373248"/>
            <a:ext cx="2176630" cy="69520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9" name="Slide Number">
            <a:extLst>
              <a:ext uri="{FF2B5EF4-FFF2-40B4-BE49-F238E27FC236}">
                <a16:creationId xmlns:a16="http://schemas.microsoft.com/office/drawing/2014/main" id="{A5F0CF94-166B-4EF2-98DC-73AC7B666890}"/>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854139905"/>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left and text">
    <p:bg>
      <p:bgPr>
        <a:solidFill>
          <a:srgbClr val="272626"/>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4C324AE2-EDF9-441B-9C88-E01ECAC05CBD}"/>
              </a:ext>
            </a:extLst>
          </p:cNvPr>
          <p:cNvSpPr>
            <a:spLocks noGrp="1"/>
          </p:cNvSpPr>
          <p:nvPr>
            <p:ph type="pic" sz="quarter" idx="20" hasCustomPrompt="1"/>
          </p:nvPr>
        </p:nvSpPr>
        <p:spPr>
          <a:xfrm>
            <a:off x="0" y="1687"/>
            <a:ext cx="2413000" cy="6854627"/>
          </a:xfrm>
          <a:custGeom>
            <a:avLst/>
            <a:gdLst>
              <a:gd name="connsiteX0" fmla="*/ 0 w 4826000"/>
              <a:gd name="connsiteY0" fmla="*/ 0 h 13709254"/>
              <a:gd name="connsiteX1" fmla="*/ 4826000 w 4826000"/>
              <a:gd name="connsiteY1" fmla="*/ 0 h 13709254"/>
              <a:gd name="connsiteX2" fmla="*/ 4826000 w 4826000"/>
              <a:gd name="connsiteY2" fmla="*/ 13709254 h 13709254"/>
              <a:gd name="connsiteX3" fmla="*/ 0 w 4826000"/>
              <a:gd name="connsiteY3" fmla="*/ 13709254 h 13709254"/>
            </a:gdLst>
            <a:ahLst/>
            <a:cxnLst>
              <a:cxn ang="0">
                <a:pos x="connsiteX0" y="connsiteY0"/>
              </a:cxn>
              <a:cxn ang="0">
                <a:pos x="connsiteX1" y="connsiteY1"/>
              </a:cxn>
              <a:cxn ang="0">
                <a:pos x="connsiteX2" y="connsiteY2"/>
              </a:cxn>
              <a:cxn ang="0">
                <a:pos x="connsiteX3" y="connsiteY3"/>
              </a:cxn>
            </a:cxnLst>
            <a:rect l="l" t="t" r="r" b="b"/>
            <a:pathLst>
              <a:path w="4826000" h="13709254">
                <a:moveTo>
                  <a:pt x="0" y="0"/>
                </a:moveTo>
                <a:lnTo>
                  <a:pt x="4826000" y="0"/>
                </a:lnTo>
                <a:lnTo>
                  <a:pt x="4826000" y="13709254"/>
                </a:lnTo>
                <a:lnTo>
                  <a:pt x="0" y="13709254"/>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7" name="Text Placeholder 10">
            <a:extLst>
              <a:ext uri="{FF2B5EF4-FFF2-40B4-BE49-F238E27FC236}">
                <a16:creationId xmlns:a16="http://schemas.microsoft.com/office/drawing/2014/main" id="{99291A1C-097B-4CD0-B46D-58C67AFFACD3}"/>
              </a:ext>
            </a:extLst>
          </p:cNvPr>
          <p:cNvSpPr>
            <a:spLocks noGrp="1"/>
          </p:cNvSpPr>
          <p:nvPr>
            <p:ph type="body" sz="quarter" idx="29" hasCustomPrompt="1"/>
          </p:nvPr>
        </p:nvSpPr>
        <p:spPr>
          <a:xfrm>
            <a:off x="4290258" y="2001664"/>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9" name="Text Placeholder 10">
            <a:extLst>
              <a:ext uri="{FF2B5EF4-FFF2-40B4-BE49-F238E27FC236}">
                <a16:creationId xmlns:a16="http://schemas.microsoft.com/office/drawing/2014/main" id="{3A82BDE3-0045-41CB-97D6-644E2FF2BC03}"/>
              </a:ext>
            </a:extLst>
          </p:cNvPr>
          <p:cNvSpPr>
            <a:spLocks noGrp="1"/>
          </p:cNvSpPr>
          <p:nvPr>
            <p:ph type="body" sz="quarter" idx="30" hasCustomPrompt="1"/>
          </p:nvPr>
        </p:nvSpPr>
        <p:spPr>
          <a:xfrm>
            <a:off x="4282288" y="4326326"/>
            <a:ext cx="2413000"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7398C934-F9A2-4E61-801B-9E97869735F7}"/>
              </a:ext>
            </a:extLst>
          </p:cNvPr>
          <p:cNvSpPr>
            <a:spLocks noGrp="1"/>
          </p:cNvSpPr>
          <p:nvPr>
            <p:ph type="body" sz="quarter" idx="31" hasCustomPrompt="1"/>
          </p:nvPr>
        </p:nvSpPr>
        <p:spPr>
          <a:xfrm>
            <a:off x="4275939" y="4041865"/>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1" name="Text Placeholder 10">
            <a:extLst>
              <a:ext uri="{FF2B5EF4-FFF2-40B4-BE49-F238E27FC236}">
                <a16:creationId xmlns:a16="http://schemas.microsoft.com/office/drawing/2014/main" id="{8D40470A-F1BF-44AF-9EDD-B88DCD642E05}"/>
              </a:ext>
            </a:extLst>
          </p:cNvPr>
          <p:cNvSpPr>
            <a:spLocks noGrp="1"/>
          </p:cNvSpPr>
          <p:nvPr>
            <p:ph type="body" sz="quarter" idx="32" hasCustomPrompt="1"/>
          </p:nvPr>
        </p:nvSpPr>
        <p:spPr>
          <a:xfrm>
            <a:off x="8562374" y="2288666"/>
            <a:ext cx="2413000"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2" name="Text Placeholder 10">
            <a:extLst>
              <a:ext uri="{FF2B5EF4-FFF2-40B4-BE49-F238E27FC236}">
                <a16:creationId xmlns:a16="http://schemas.microsoft.com/office/drawing/2014/main" id="{A0750D96-D566-4427-AABA-BDA46F98528B}"/>
              </a:ext>
            </a:extLst>
          </p:cNvPr>
          <p:cNvSpPr>
            <a:spLocks noGrp="1"/>
          </p:cNvSpPr>
          <p:nvPr>
            <p:ph type="body" sz="quarter" idx="33" hasCustomPrompt="1"/>
          </p:nvPr>
        </p:nvSpPr>
        <p:spPr>
          <a:xfrm>
            <a:off x="8545634" y="2004205"/>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3" name="Text Placeholder 10">
            <a:extLst>
              <a:ext uri="{FF2B5EF4-FFF2-40B4-BE49-F238E27FC236}">
                <a16:creationId xmlns:a16="http://schemas.microsoft.com/office/drawing/2014/main" id="{82A196EA-D6FC-4796-98EE-C561F51BA97F}"/>
              </a:ext>
            </a:extLst>
          </p:cNvPr>
          <p:cNvSpPr>
            <a:spLocks noGrp="1"/>
          </p:cNvSpPr>
          <p:nvPr>
            <p:ph type="body" sz="quarter" idx="34" hasCustomPrompt="1"/>
          </p:nvPr>
        </p:nvSpPr>
        <p:spPr>
          <a:xfrm>
            <a:off x="8545633" y="4315935"/>
            <a:ext cx="2413000"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4" name="Text Placeholder 10">
            <a:extLst>
              <a:ext uri="{FF2B5EF4-FFF2-40B4-BE49-F238E27FC236}">
                <a16:creationId xmlns:a16="http://schemas.microsoft.com/office/drawing/2014/main" id="{DAEED7D6-3A5B-452E-A47B-987D4A4D428F}"/>
              </a:ext>
            </a:extLst>
          </p:cNvPr>
          <p:cNvSpPr>
            <a:spLocks noGrp="1"/>
          </p:cNvSpPr>
          <p:nvPr>
            <p:ph type="body" sz="quarter" idx="35" hasCustomPrompt="1"/>
          </p:nvPr>
        </p:nvSpPr>
        <p:spPr>
          <a:xfrm>
            <a:off x="8539284" y="4031474"/>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5" name="Text Placeholder 10">
            <a:extLst>
              <a:ext uri="{FF2B5EF4-FFF2-40B4-BE49-F238E27FC236}">
                <a16:creationId xmlns:a16="http://schemas.microsoft.com/office/drawing/2014/main" id="{CEEED4C7-28AB-4C11-A2B1-026A37A033F3}"/>
              </a:ext>
            </a:extLst>
          </p:cNvPr>
          <p:cNvSpPr>
            <a:spLocks noGrp="1"/>
          </p:cNvSpPr>
          <p:nvPr>
            <p:ph type="body" sz="quarter" idx="36" hasCustomPrompt="1"/>
          </p:nvPr>
        </p:nvSpPr>
        <p:spPr>
          <a:xfrm>
            <a:off x="4300648" y="2288666"/>
            <a:ext cx="2413000"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2" name="Slide Number">
            <a:extLst>
              <a:ext uri="{FF2B5EF4-FFF2-40B4-BE49-F238E27FC236}">
                <a16:creationId xmlns:a16="http://schemas.microsoft.com/office/drawing/2014/main" id="{3699BF08-9767-41D2-8CFD-4290470125FD}"/>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108973773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_Centere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0751A86-C289-4A38-B045-EDDDCA462213}"/>
              </a:ext>
            </a:extLst>
          </p:cNvPr>
          <p:cNvSpPr>
            <a:spLocks noGrp="1"/>
          </p:cNvSpPr>
          <p:nvPr>
            <p:ph type="pic" sz="quarter" idx="20" hasCustomPrompt="1"/>
          </p:nvPr>
        </p:nvSpPr>
        <p:spPr>
          <a:xfrm>
            <a:off x="1270464" y="1144124"/>
            <a:ext cx="6985001" cy="4569752"/>
          </a:xfrm>
          <a:custGeom>
            <a:avLst/>
            <a:gdLst>
              <a:gd name="connsiteX0" fmla="*/ 0 w 13970001"/>
              <a:gd name="connsiteY0" fmla="*/ 0 h 9139503"/>
              <a:gd name="connsiteX1" fmla="*/ 13970001 w 13970001"/>
              <a:gd name="connsiteY1" fmla="*/ 0 h 9139503"/>
              <a:gd name="connsiteX2" fmla="*/ 13970001 w 13970001"/>
              <a:gd name="connsiteY2" fmla="*/ 9139503 h 9139503"/>
              <a:gd name="connsiteX3" fmla="*/ 0 w 13970001"/>
              <a:gd name="connsiteY3" fmla="*/ 9139503 h 9139503"/>
            </a:gdLst>
            <a:ahLst/>
            <a:cxnLst>
              <a:cxn ang="0">
                <a:pos x="connsiteX0" y="connsiteY0"/>
              </a:cxn>
              <a:cxn ang="0">
                <a:pos x="connsiteX1" y="connsiteY1"/>
              </a:cxn>
              <a:cxn ang="0">
                <a:pos x="connsiteX2" y="connsiteY2"/>
              </a:cxn>
              <a:cxn ang="0">
                <a:pos x="connsiteX3" y="connsiteY3"/>
              </a:cxn>
            </a:cxnLst>
            <a:rect l="l" t="t" r="r" b="b"/>
            <a:pathLst>
              <a:path w="13970001" h="9139503">
                <a:moveTo>
                  <a:pt x="0" y="0"/>
                </a:moveTo>
                <a:lnTo>
                  <a:pt x="13970001" y="0"/>
                </a:lnTo>
                <a:lnTo>
                  <a:pt x="13970001" y="9139503"/>
                </a:lnTo>
                <a:lnTo>
                  <a:pt x="0" y="9139503"/>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4" name="Slide Number">
            <a:extLst>
              <a:ext uri="{FF2B5EF4-FFF2-40B4-BE49-F238E27FC236}">
                <a16:creationId xmlns:a16="http://schemas.microsoft.com/office/drawing/2014/main" id="{908AF26D-F702-48A7-978A-FF9653C40225}"/>
              </a:ext>
            </a:extLst>
          </p:cNvPr>
          <p:cNvSpPr txBox="1">
            <a:spLocks noGrp="1"/>
          </p:cNvSpPr>
          <p:nvPr>
            <p:ph type="sldNum" sz="quarter" idx="4"/>
          </p:nvPr>
        </p:nvSpPr>
        <p:spPr>
          <a:xfrm>
            <a:off x="11781451" y="268586"/>
            <a:ext cx="177934"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000" b="0" i="0" u="none" strike="noStrike" kern="1200" cap="none" spc="0" normalizeH="0" baseline="0" smtClean="0">
                <a:ln>
                  <a:noFill/>
                </a:ln>
                <a:solidFill>
                  <a:srgbClr val="2C2E3C"/>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12448300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right_2">
    <p:bg>
      <p:bgPr>
        <a:solidFill>
          <a:srgbClr val="272626"/>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01EE876-D177-4CB2-9E7D-2481D6B46219}"/>
              </a:ext>
            </a:extLst>
          </p:cNvPr>
          <p:cNvSpPr>
            <a:spLocks noGrp="1"/>
          </p:cNvSpPr>
          <p:nvPr>
            <p:ph type="pic" sz="quarter" idx="20" hasCustomPrompt="1"/>
          </p:nvPr>
        </p:nvSpPr>
        <p:spPr>
          <a:xfrm>
            <a:off x="6748208" y="1"/>
            <a:ext cx="4117512" cy="6858001"/>
          </a:xfrm>
          <a:custGeom>
            <a:avLst/>
            <a:gdLst>
              <a:gd name="connsiteX0" fmla="*/ 0 w 8235024"/>
              <a:gd name="connsiteY0" fmla="*/ 0 h 13716001"/>
              <a:gd name="connsiteX1" fmla="*/ 8235024 w 8235024"/>
              <a:gd name="connsiteY1" fmla="*/ 0 h 13716001"/>
              <a:gd name="connsiteX2" fmla="*/ 8235024 w 8235024"/>
              <a:gd name="connsiteY2" fmla="*/ 13716001 h 13716001"/>
              <a:gd name="connsiteX3" fmla="*/ 0 w 8235024"/>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8235024" h="13716001">
                <a:moveTo>
                  <a:pt x="0" y="0"/>
                </a:moveTo>
                <a:lnTo>
                  <a:pt x="8235024" y="0"/>
                </a:lnTo>
                <a:lnTo>
                  <a:pt x="8235024" y="13716001"/>
                </a:lnTo>
                <a:lnTo>
                  <a:pt x="0" y="13716001"/>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0" name="Text Placeholder 8">
            <a:extLst>
              <a:ext uri="{FF2B5EF4-FFF2-40B4-BE49-F238E27FC236}">
                <a16:creationId xmlns:a16="http://schemas.microsoft.com/office/drawing/2014/main" id="{D7229A8E-F548-4B76-9ACA-B2643BACF4E9}"/>
              </a:ext>
            </a:extLst>
          </p:cNvPr>
          <p:cNvSpPr>
            <a:spLocks noGrp="1"/>
          </p:cNvSpPr>
          <p:nvPr>
            <p:ph type="body" sz="quarter" idx="21" hasCustomPrompt="1"/>
          </p:nvPr>
        </p:nvSpPr>
        <p:spPr>
          <a:xfrm>
            <a:off x="1232364" y="2615956"/>
            <a:ext cx="4403579"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a:t>
            </a:r>
          </a:p>
        </p:txBody>
      </p:sp>
      <p:sp>
        <p:nvSpPr>
          <p:cNvPr id="11" name="Text Placeholder 10">
            <a:extLst>
              <a:ext uri="{FF2B5EF4-FFF2-40B4-BE49-F238E27FC236}">
                <a16:creationId xmlns:a16="http://schemas.microsoft.com/office/drawing/2014/main" id="{DE90D372-2999-4D72-A195-2F97FAB2B8CF}"/>
              </a:ext>
            </a:extLst>
          </p:cNvPr>
          <p:cNvSpPr>
            <a:spLocks noGrp="1"/>
          </p:cNvSpPr>
          <p:nvPr>
            <p:ph type="body" sz="quarter" idx="22" hasCustomPrompt="1"/>
          </p:nvPr>
        </p:nvSpPr>
        <p:spPr>
          <a:xfrm>
            <a:off x="1240892" y="1125051"/>
            <a:ext cx="3572408"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2" name="Text Placeholder 10">
            <a:extLst>
              <a:ext uri="{FF2B5EF4-FFF2-40B4-BE49-F238E27FC236}">
                <a16:creationId xmlns:a16="http://schemas.microsoft.com/office/drawing/2014/main" id="{9C9D31C9-8534-43A7-B78F-AC648857EBD5}"/>
              </a:ext>
            </a:extLst>
          </p:cNvPr>
          <p:cNvSpPr>
            <a:spLocks noGrp="1"/>
          </p:cNvSpPr>
          <p:nvPr>
            <p:ph type="body" sz="quarter" idx="23" hasCustomPrompt="1"/>
          </p:nvPr>
        </p:nvSpPr>
        <p:spPr>
          <a:xfrm>
            <a:off x="1232363" y="5204223"/>
            <a:ext cx="207028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3" name="Text Placeholder 10">
            <a:extLst>
              <a:ext uri="{FF2B5EF4-FFF2-40B4-BE49-F238E27FC236}">
                <a16:creationId xmlns:a16="http://schemas.microsoft.com/office/drawing/2014/main" id="{30202B11-DFB2-447B-91CC-2E5BBBAA9B3B}"/>
              </a:ext>
            </a:extLst>
          </p:cNvPr>
          <p:cNvSpPr>
            <a:spLocks noGrp="1"/>
          </p:cNvSpPr>
          <p:nvPr>
            <p:ph type="body" sz="quarter" idx="29" hasCustomPrompt="1"/>
          </p:nvPr>
        </p:nvSpPr>
        <p:spPr>
          <a:xfrm>
            <a:off x="1240892" y="4917986"/>
            <a:ext cx="5794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mn-MN"/>
              <a:t>01.</a:t>
            </a:r>
            <a:endParaRPr lang="en-US"/>
          </a:p>
        </p:txBody>
      </p:sp>
      <p:sp>
        <p:nvSpPr>
          <p:cNvPr id="15" name="Text Placeholder 10">
            <a:extLst>
              <a:ext uri="{FF2B5EF4-FFF2-40B4-BE49-F238E27FC236}">
                <a16:creationId xmlns:a16="http://schemas.microsoft.com/office/drawing/2014/main" id="{991A8071-3A3F-4285-953F-2F8548DA9052}"/>
              </a:ext>
            </a:extLst>
          </p:cNvPr>
          <p:cNvSpPr>
            <a:spLocks noGrp="1"/>
          </p:cNvSpPr>
          <p:nvPr>
            <p:ph type="body" sz="quarter" idx="30" hasCustomPrompt="1"/>
          </p:nvPr>
        </p:nvSpPr>
        <p:spPr>
          <a:xfrm>
            <a:off x="3565660" y="5203694"/>
            <a:ext cx="207028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6" name="Text Placeholder 10">
            <a:extLst>
              <a:ext uri="{FF2B5EF4-FFF2-40B4-BE49-F238E27FC236}">
                <a16:creationId xmlns:a16="http://schemas.microsoft.com/office/drawing/2014/main" id="{9F4A0C69-CD72-4FBC-B974-84D8B51FA1B0}"/>
              </a:ext>
            </a:extLst>
          </p:cNvPr>
          <p:cNvSpPr>
            <a:spLocks noGrp="1"/>
          </p:cNvSpPr>
          <p:nvPr>
            <p:ph type="body" sz="quarter" idx="31" hasCustomPrompt="1"/>
          </p:nvPr>
        </p:nvSpPr>
        <p:spPr>
          <a:xfrm>
            <a:off x="3574189" y="4917457"/>
            <a:ext cx="5794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mn-MN"/>
              <a:t>01.</a:t>
            </a:r>
            <a:endParaRPr lang="en-US"/>
          </a:p>
        </p:txBody>
      </p:sp>
      <p:sp>
        <p:nvSpPr>
          <p:cNvPr id="17" name="Slide Number">
            <a:extLst>
              <a:ext uri="{FF2B5EF4-FFF2-40B4-BE49-F238E27FC236}">
                <a16:creationId xmlns:a16="http://schemas.microsoft.com/office/drawing/2014/main" id="{6504084B-05F4-4CF8-8835-FDEF01747B52}"/>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pic>
        <p:nvPicPr>
          <p:cNvPr id="3" name="Picture 2" descr="A white text on a black background&#10;&#10;AI-generated content may be incorrect.">
            <a:extLst>
              <a:ext uri="{FF2B5EF4-FFF2-40B4-BE49-F238E27FC236}">
                <a16:creationId xmlns:a16="http://schemas.microsoft.com/office/drawing/2014/main" id="{DE5432D3-2780-8F0C-EB71-94ACC31B752E}"/>
              </a:ext>
            </a:extLst>
          </p:cNvPr>
          <p:cNvPicPr>
            <a:picLocks noChangeAspect="1"/>
          </p:cNvPicPr>
          <p:nvPr userDrawn="1"/>
        </p:nvPicPr>
        <p:blipFill>
          <a:blip r:embed="rId2">
            <a:extLst>
              <a:ext uri="{28A0092B-C50C-407E-A947-70E740481C1C}">
                <a14:useLocalDpi xmlns:a14="http://schemas.microsoft.com/office/drawing/2010/main" val="0"/>
              </a:ext>
            </a:extLst>
          </a:blip>
          <a:srcRect l="15868"/>
          <a:stretch/>
        </p:blipFill>
        <p:spPr>
          <a:xfrm>
            <a:off x="10286082" y="6473412"/>
            <a:ext cx="1678906" cy="298800"/>
          </a:xfrm>
          <a:prstGeom prst="rect">
            <a:avLst/>
          </a:prstGeom>
        </p:spPr>
      </p:pic>
    </p:spTree>
    <p:extLst>
      <p:ext uri="{BB962C8B-B14F-4D97-AF65-F5344CB8AC3E}">
        <p14:creationId xmlns:p14="http://schemas.microsoft.com/office/powerpoint/2010/main" val="4124304925"/>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785459" y="268586"/>
            <a:ext cx="169918" cy="169277"/>
          </a:xfrm>
          <a:prstGeom prst="rect">
            <a:avLst/>
          </a:prstGeom>
        </p:spPr>
        <p:txBody>
          <a:bodyPr/>
          <a:lstStyle/>
          <a:p>
            <a:fld id="{86CB4B4D-7CA3-9044-876B-883B54F8677D}" type="slidenum">
              <a:t>‹#›</a:t>
            </a:fld>
            <a:endParaRPr/>
          </a:p>
        </p:txBody>
      </p:sp>
      <p:pic>
        <p:nvPicPr>
          <p:cNvPr id="5" name="Immagine 4">
            <a:extLst>
              <a:ext uri="{FF2B5EF4-FFF2-40B4-BE49-F238E27FC236}">
                <a16:creationId xmlns:a16="http://schemas.microsoft.com/office/drawing/2014/main" id="{D9708D6A-E2CF-BC41-8509-EEA97311EC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2628381" y="-2628380"/>
            <a:ext cx="6935241" cy="12192002"/>
          </a:xfrm>
          <a:prstGeom prst="rect">
            <a:avLst/>
          </a:prstGeom>
        </p:spPr>
      </p:pic>
      <p:pic>
        <p:nvPicPr>
          <p:cNvPr id="6" name="Immagine 5">
            <a:extLst>
              <a:ext uri="{FF2B5EF4-FFF2-40B4-BE49-F238E27FC236}">
                <a16:creationId xmlns:a16="http://schemas.microsoft.com/office/drawing/2014/main" id="{A2CEA197-26CD-7548-8AD4-36A8E1E3475C}"/>
              </a:ext>
            </a:extLst>
          </p:cNvPr>
          <p:cNvPicPr>
            <a:picLocks noChangeAspect="1"/>
          </p:cNvPicPr>
          <p:nvPr userDrawn="1"/>
        </p:nvPicPr>
        <p:blipFill>
          <a:blip r:embed="rId3">
            <a:alphaModFix amt="36000"/>
            <a:extLst>
              <a:ext uri="{28A0092B-C50C-407E-A947-70E740481C1C}">
                <a14:useLocalDpi xmlns:a14="http://schemas.microsoft.com/office/drawing/2010/main"/>
              </a:ext>
            </a:extLst>
          </a:blip>
          <a:stretch>
            <a:fillRect/>
          </a:stretch>
        </p:blipFill>
        <p:spPr>
          <a:xfrm>
            <a:off x="-607766" y="2431811"/>
            <a:ext cx="14200742" cy="5669498"/>
          </a:xfrm>
          <a:prstGeom prst="rect">
            <a:avLst/>
          </a:prstGeom>
        </p:spPr>
      </p:pic>
    </p:spTree>
    <p:extLst>
      <p:ext uri="{BB962C8B-B14F-4D97-AF65-F5344CB8AC3E}">
        <p14:creationId xmlns:p14="http://schemas.microsoft.com/office/powerpoint/2010/main" val="17874766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images and text">
    <p:bg>
      <p:bgPr>
        <a:solidFill>
          <a:srgbClr val="272626"/>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6DA40A0A-FF91-4E89-9324-2543862B7BB6}"/>
              </a:ext>
            </a:extLst>
          </p:cNvPr>
          <p:cNvSpPr>
            <a:spLocks noGrp="1"/>
          </p:cNvSpPr>
          <p:nvPr>
            <p:ph type="pic" sz="quarter" idx="20" hasCustomPrompt="1"/>
          </p:nvPr>
        </p:nvSpPr>
        <p:spPr>
          <a:xfrm>
            <a:off x="3683464" y="-252"/>
            <a:ext cx="2413001" cy="3433022"/>
          </a:xfrm>
          <a:custGeom>
            <a:avLst/>
            <a:gdLst>
              <a:gd name="connsiteX0" fmla="*/ 0 w 4826001"/>
              <a:gd name="connsiteY0" fmla="*/ 0 h 6866044"/>
              <a:gd name="connsiteX1" fmla="*/ 4826001 w 4826001"/>
              <a:gd name="connsiteY1" fmla="*/ 0 h 6866044"/>
              <a:gd name="connsiteX2" fmla="*/ 4826001 w 4826001"/>
              <a:gd name="connsiteY2" fmla="*/ 6866044 h 6866044"/>
              <a:gd name="connsiteX3" fmla="*/ 0 w 4826001"/>
              <a:gd name="connsiteY3" fmla="*/ 6866044 h 6866044"/>
            </a:gdLst>
            <a:ahLst/>
            <a:cxnLst>
              <a:cxn ang="0">
                <a:pos x="connsiteX0" y="connsiteY0"/>
              </a:cxn>
              <a:cxn ang="0">
                <a:pos x="connsiteX1" y="connsiteY1"/>
              </a:cxn>
              <a:cxn ang="0">
                <a:pos x="connsiteX2" y="connsiteY2"/>
              </a:cxn>
              <a:cxn ang="0">
                <a:pos x="connsiteX3" y="connsiteY3"/>
              </a:cxn>
            </a:cxnLst>
            <a:rect l="l" t="t" r="r" b="b"/>
            <a:pathLst>
              <a:path w="4826001" h="6866044">
                <a:moveTo>
                  <a:pt x="0" y="0"/>
                </a:moveTo>
                <a:lnTo>
                  <a:pt x="4826001" y="0"/>
                </a:lnTo>
                <a:lnTo>
                  <a:pt x="4826001" y="6866044"/>
                </a:lnTo>
                <a:lnTo>
                  <a:pt x="0" y="6866044"/>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1" name="Picture Placeholder 10">
            <a:extLst>
              <a:ext uri="{FF2B5EF4-FFF2-40B4-BE49-F238E27FC236}">
                <a16:creationId xmlns:a16="http://schemas.microsoft.com/office/drawing/2014/main" id="{AA32FAEC-99D5-4F16-AB6F-61B32E9C2FAF}"/>
              </a:ext>
            </a:extLst>
          </p:cNvPr>
          <p:cNvSpPr>
            <a:spLocks noGrp="1"/>
          </p:cNvSpPr>
          <p:nvPr>
            <p:ph type="pic" sz="quarter" idx="21" hasCustomPrompt="1"/>
          </p:nvPr>
        </p:nvSpPr>
        <p:spPr>
          <a:xfrm>
            <a:off x="1270464" y="3432770"/>
            <a:ext cx="2413001" cy="2284876"/>
          </a:xfrm>
          <a:custGeom>
            <a:avLst/>
            <a:gdLst>
              <a:gd name="connsiteX0" fmla="*/ 0 w 4826001"/>
              <a:gd name="connsiteY0" fmla="*/ 0 h 4569752"/>
              <a:gd name="connsiteX1" fmla="*/ 4826001 w 4826001"/>
              <a:gd name="connsiteY1" fmla="*/ 0 h 4569752"/>
              <a:gd name="connsiteX2" fmla="*/ 4826001 w 4826001"/>
              <a:gd name="connsiteY2" fmla="*/ 4569752 h 4569752"/>
              <a:gd name="connsiteX3" fmla="*/ 0 w 4826001"/>
              <a:gd name="connsiteY3" fmla="*/ 4569752 h 4569752"/>
            </a:gdLst>
            <a:ahLst/>
            <a:cxnLst>
              <a:cxn ang="0">
                <a:pos x="connsiteX0" y="connsiteY0"/>
              </a:cxn>
              <a:cxn ang="0">
                <a:pos x="connsiteX1" y="connsiteY1"/>
              </a:cxn>
              <a:cxn ang="0">
                <a:pos x="connsiteX2" y="connsiteY2"/>
              </a:cxn>
              <a:cxn ang="0">
                <a:pos x="connsiteX3" y="connsiteY3"/>
              </a:cxn>
            </a:cxnLst>
            <a:rect l="l" t="t" r="r" b="b"/>
            <a:pathLst>
              <a:path w="4826001" h="4569752">
                <a:moveTo>
                  <a:pt x="0" y="0"/>
                </a:moveTo>
                <a:lnTo>
                  <a:pt x="4826001" y="0"/>
                </a:lnTo>
                <a:lnTo>
                  <a:pt x="4826001" y="4569752"/>
                </a:lnTo>
                <a:lnTo>
                  <a:pt x="0" y="4569752"/>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3" name="Text Placeholder 10">
            <a:extLst>
              <a:ext uri="{FF2B5EF4-FFF2-40B4-BE49-F238E27FC236}">
                <a16:creationId xmlns:a16="http://schemas.microsoft.com/office/drawing/2014/main" id="{346202E7-859E-4B10-B3CC-DD3B988EE13F}"/>
              </a:ext>
            </a:extLst>
          </p:cNvPr>
          <p:cNvSpPr>
            <a:spLocks noGrp="1"/>
          </p:cNvSpPr>
          <p:nvPr>
            <p:ph type="body" sz="quarter" idx="23" hasCustomPrompt="1"/>
          </p:nvPr>
        </p:nvSpPr>
        <p:spPr>
          <a:xfrm>
            <a:off x="1232364" y="2553807"/>
            <a:ext cx="2082337" cy="564045"/>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5" name="Text Placeholder 10">
            <a:extLst>
              <a:ext uri="{FF2B5EF4-FFF2-40B4-BE49-F238E27FC236}">
                <a16:creationId xmlns:a16="http://schemas.microsoft.com/office/drawing/2014/main" id="{DDD8BC7C-2E50-4E38-AD6A-8926627D0811}"/>
              </a:ext>
            </a:extLst>
          </p:cNvPr>
          <p:cNvSpPr>
            <a:spLocks noGrp="1"/>
          </p:cNvSpPr>
          <p:nvPr>
            <p:ph type="body" sz="quarter" idx="29" hasCustomPrompt="1"/>
          </p:nvPr>
        </p:nvSpPr>
        <p:spPr>
          <a:xfrm>
            <a:off x="1226014" y="2269346"/>
            <a:ext cx="1174596"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6" name="Text Placeholder 10">
            <a:extLst>
              <a:ext uri="{FF2B5EF4-FFF2-40B4-BE49-F238E27FC236}">
                <a16:creationId xmlns:a16="http://schemas.microsoft.com/office/drawing/2014/main" id="{D1B68D3D-708F-4827-9032-1F3B37E77B6B}"/>
              </a:ext>
            </a:extLst>
          </p:cNvPr>
          <p:cNvSpPr>
            <a:spLocks noGrp="1"/>
          </p:cNvSpPr>
          <p:nvPr>
            <p:ph type="body" sz="quarter" idx="30" hasCustomPrompt="1"/>
          </p:nvPr>
        </p:nvSpPr>
        <p:spPr>
          <a:xfrm>
            <a:off x="4032714" y="4340921"/>
            <a:ext cx="2082337" cy="564045"/>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7" name="Text Placeholder 10">
            <a:extLst>
              <a:ext uri="{FF2B5EF4-FFF2-40B4-BE49-F238E27FC236}">
                <a16:creationId xmlns:a16="http://schemas.microsoft.com/office/drawing/2014/main" id="{ABC57F54-E1A0-486F-B582-E6595D2DD459}"/>
              </a:ext>
            </a:extLst>
          </p:cNvPr>
          <p:cNvSpPr>
            <a:spLocks noGrp="1"/>
          </p:cNvSpPr>
          <p:nvPr>
            <p:ph type="body" sz="quarter" idx="31" hasCustomPrompt="1"/>
          </p:nvPr>
        </p:nvSpPr>
        <p:spPr>
          <a:xfrm>
            <a:off x="4940454" y="4056460"/>
            <a:ext cx="1174596" cy="391077"/>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8" name="Text Placeholder 8">
            <a:extLst>
              <a:ext uri="{FF2B5EF4-FFF2-40B4-BE49-F238E27FC236}">
                <a16:creationId xmlns:a16="http://schemas.microsoft.com/office/drawing/2014/main" id="{06991F37-86A6-418B-B1C3-32C75240818D}"/>
              </a:ext>
            </a:extLst>
          </p:cNvPr>
          <p:cNvSpPr>
            <a:spLocks noGrp="1"/>
          </p:cNvSpPr>
          <p:nvPr>
            <p:ph type="body" sz="quarter" idx="32" hasCustomPrompt="1"/>
          </p:nvPr>
        </p:nvSpPr>
        <p:spPr>
          <a:xfrm>
            <a:off x="7010244" y="4017747"/>
            <a:ext cx="3083850"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 </a:t>
            </a:r>
          </a:p>
        </p:txBody>
      </p:sp>
      <p:sp>
        <p:nvSpPr>
          <p:cNvPr id="19" name="Text Placeholder 10">
            <a:extLst>
              <a:ext uri="{FF2B5EF4-FFF2-40B4-BE49-F238E27FC236}">
                <a16:creationId xmlns:a16="http://schemas.microsoft.com/office/drawing/2014/main" id="{ED22BBF5-0CF1-4237-8226-FBFFD588E09F}"/>
              </a:ext>
            </a:extLst>
          </p:cNvPr>
          <p:cNvSpPr>
            <a:spLocks noGrp="1"/>
          </p:cNvSpPr>
          <p:nvPr>
            <p:ph type="body" sz="quarter" idx="22" hasCustomPrompt="1"/>
          </p:nvPr>
        </p:nvSpPr>
        <p:spPr>
          <a:xfrm>
            <a:off x="6931612" y="1121917"/>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20" name="Slide Number">
            <a:extLst>
              <a:ext uri="{FF2B5EF4-FFF2-40B4-BE49-F238E27FC236}">
                <a16:creationId xmlns:a16="http://schemas.microsoft.com/office/drawing/2014/main" id="{F4630D32-FCAF-46C1-BD19-5F0939BE7516}"/>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274330968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right, text box, Images">
    <p:bg>
      <p:bgPr>
        <a:solidFill>
          <a:srgbClr val="272626"/>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91680386-5199-4AC6-B221-CEBE3ED0425A}"/>
              </a:ext>
            </a:extLst>
          </p:cNvPr>
          <p:cNvSpPr/>
          <p:nvPr userDrawn="1"/>
        </p:nvSpPr>
        <p:spPr>
          <a:xfrm>
            <a:off x="2819401" y="2483156"/>
            <a:ext cx="127001" cy="63501"/>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rgbClr val="6A6E77"/>
          </a:solidFill>
          <a:ln w="12700">
            <a:miter lim="400000"/>
          </a:ln>
        </p:spPr>
        <p:txBody>
          <a:bodyPr lIns="19050" tIns="19050" rIns="19050" bIns="19050" anchor="ctr"/>
          <a:lstStyle/>
          <a:p>
            <a:pPr defTabSz="22860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750">
              <a:solidFill>
                <a:schemeClr val="tx1"/>
              </a:solidFill>
              <a:latin typeface="+mj-lt"/>
            </a:endParaRPr>
          </a:p>
        </p:txBody>
      </p:sp>
      <p:sp>
        <p:nvSpPr>
          <p:cNvPr id="21" name="Picture Placeholder 20">
            <a:extLst>
              <a:ext uri="{FF2B5EF4-FFF2-40B4-BE49-F238E27FC236}">
                <a16:creationId xmlns:a16="http://schemas.microsoft.com/office/drawing/2014/main" id="{C0758922-4CD2-40F9-8396-BFACCEA38355}"/>
              </a:ext>
            </a:extLst>
          </p:cNvPr>
          <p:cNvSpPr>
            <a:spLocks noGrp="1"/>
          </p:cNvSpPr>
          <p:nvPr>
            <p:ph type="pic" sz="quarter" idx="20" hasCustomPrompt="1"/>
          </p:nvPr>
        </p:nvSpPr>
        <p:spPr>
          <a:xfrm>
            <a:off x="0" y="3048000"/>
            <a:ext cx="4876800" cy="3810000"/>
          </a:xfrm>
          <a:custGeom>
            <a:avLst/>
            <a:gdLst>
              <a:gd name="connsiteX0" fmla="*/ 0 w 9753600"/>
              <a:gd name="connsiteY0" fmla="*/ 0 h 7620000"/>
              <a:gd name="connsiteX1" fmla="*/ 9753600 w 9753600"/>
              <a:gd name="connsiteY1" fmla="*/ 0 h 7620000"/>
              <a:gd name="connsiteX2" fmla="*/ 9753600 w 9753600"/>
              <a:gd name="connsiteY2" fmla="*/ 7620000 h 7620000"/>
              <a:gd name="connsiteX3" fmla="*/ 0 w 9753600"/>
              <a:gd name="connsiteY3" fmla="*/ 7620000 h 7620000"/>
            </a:gdLst>
            <a:ahLst/>
            <a:cxnLst>
              <a:cxn ang="0">
                <a:pos x="connsiteX0" y="connsiteY0"/>
              </a:cxn>
              <a:cxn ang="0">
                <a:pos x="connsiteX1" y="connsiteY1"/>
              </a:cxn>
              <a:cxn ang="0">
                <a:pos x="connsiteX2" y="connsiteY2"/>
              </a:cxn>
              <a:cxn ang="0">
                <a:pos x="connsiteX3" y="connsiteY3"/>
              </a:cxn>
            </a:cxnLst>
            <a:rect l="l" t="t" r="r" b="b"/>
            <a:pathLst>
              <a:path w="9753600" h="7620000">
                <a:moveTo>
                  <a:pt x="0" y="0"/>
                </a:moveTo>
                <a:lnTo>
                  <a:pt x="9753600" y="0"/>
                </a:lnTo>
                <a:lnTo>
                  <a:pt x="9753600" y="7620000"/>
                </a:lnTo>
                <a:lnTo>
                  <a:pt x="0" y="762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0" name="Picture Placeholder 19">
            <a:extLst>
              <a:ext uri="{FF2B5EF4-FFF2-40B4-BE49-F238E27FC236}">
                <a16:creationId xmlns:a16="http://schemas.microsoft.com/office/drawing/2014/main" id="{6ACBE502-953E-4F29-9724-3F23E7042C34}"/>
              </a:ext>
            </a:extLst>
          </p:cNvPr>
          <p:cNvSpPr>
            <a:spLocks noGrp="1"/>
          </p:cNvSpPr>
          <p:nvPr>
            <p:ph type="pic" sz="quarter" idx="21" hasCustomPrompt="1"/>
          </p:nvPr>
        </p:nvSpPr>
        <p:spPr>
          <a:xfrm>
            <a:off x="4876800" y="3048000"/>
            <a:ext cx="2438400" cy="3810000"/>
          </a:xfrm>
          <a:custGeom>
            <a:avLst/>
            <a:gdLst>
              <a:gd name="connsiteX0" fmla="*/ 0 w 4876800"/>
              <a:gd name="connsiteY0" fmla="*/ 0 h 7620000"/>
              <a:gd name="connsiteX1" fmla="*/ 4876800 w 4876800"/>
              <a:gd name="connsiteY1" fmla="*/ 0 h 7620000"/>
              <a:gd name="connsiteX2" fmla="*/ 4876800 w 4876800"/>
              <a:gd name="connsiteY2" fmla="*/ 7620000 h 7620000"/>
              <a:gd name="connsiteX3" fmla="*/ 0 w 4876800"/>
              <a:gd name="connsiteY3" fmla="*/ 7620000 h 7620000"/>
            </a:gdLst>
            <a:ahLst/>
            <a:cxnLst>
              <a:cxn ang="0">
                <a:pos x="connsiteX0" y="connsiteY0"/>
              </a:cxn>
              <a:cxn ang="0">
                <a:pos x="connsiteX1" y="connsiteY1"/>
              </a:cxn>
              <a:cxn ang="0">
                <a:pos x="connsiteX2" y="connsiteY2"/>
              </a:cxn>
              <a:cxn ang="0">
                <a:pos x="connsiteX3" y="connsiteY3"/>
              </a:cxn>
            </a:cxnLst>
            <a:rect l="l" t="t" r="r" b="b"/>
            <a:pathLst>
              <a:path w="4876800" h="7620000">
                <a:moveTo>
                  <a:pt x="0" y="0"/>
                </a:moveTo>
                <a:lnTo>
                  <a:pt x="4876800" y="0"/>
                </a:lnTo>
                <a:lnTo>
                  <a:pt x="4876800" y="7620000"/>
                </a:lnTo>
                <a:lnTo>
                  <a:pt x="0" y="762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7" name="Picture Placeholder 16">
            <a:extLst>
              <a:ext uri="{FF2B5EF4-FFF2-40B4-BE49-F238E27FC236}">
                <a16:creationId xmlns:a16="http://schemas.microsoft.com/office/drawing/2014/main" id="{036C05FE-108F-4F67-9E32-36736032555C}"/>
              </a:ext>
            </a:extLst>
          </p:cNvPr>
          <p:cNvSpPr>
            <a:spLocks noGrp="1"/>
          </p:cNvSpPr>
          <p:nvPr>
            <p:ph type="pic" sz="quarter" idx="22" hasCustomPrompt="1"/>
          </p:nvPr>
        </p:nvSpPr>
        <p:spPr>
          <a:xfrm>
            <a:off x="7315200" y="3048000"/>
            <a:ext cx="2438400" cy="3810000"/>
          </a:xfrm>
          <a:custGeom>
            <a:avLst/>
            <a:gdLst>
              <a:gd name="connsiteX0" fmla="*/ 0 w 4876800"/>
              <a:gd name="connsiteY0" fmla="*/ 0 h 7620000"/>
              <a:gd name="connsiteX1" fmla="*/ 4876800 w 4876800"/>
              <a:gd name="connsiteY1" fmla="*/ 0 h 7620000"/>
              <a:gd name="connsiteX2" fmla="*/ 4876800 w 4876800"/>
              <a:gd name="connsiteY2" fmla="*/ 7620000 h 7620000"/>
              <a:gd name="connsiteX3" fmla="*/ 0 w 4876800"/>
              <a:gd name="connsiteY3" fmla="*/ 7620000 h 7620000"/>
            </a:gdLst>
            <a:ahLst/>
            <a:cxnLst>
              <a:cxn ang="0">
                <a:pos x="connsiteX0" y="connsiteY0"/>
              </a:cxn>
              <a:cxn ang="0">
                <a:pos x="connsiteX1" y="connsiteY1"/>
              </a:cxn>
              <a:cxn ang="0">
                <a:pos x="connsiteX2" y="connsiteY2"/>
              </a:cxn>
              <a:cxn ang="0">
                <a:pos x="connsiteX3" y="connsiteY3"/>
              </a:cxn>
            </a:cxnLst>
            <a:rect l="l" t="t" r="r" b="b"/>
            <a:pathLst>
              <a:path w="4876800" h="7620000">
                <a:moveTo>
                  <a:pt x="0" y="0"/>
                </a:moveTo>
                <a:lnTo>
                  <a:pt x="4876800" y="0"/>
                </a:lnTo>
                <a:lnTo>
                  <a:pt x="4876800" y="7620000"/>
                </a:lnTo>
                <a:lnTo>
                  <a:pt x="0" y="762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6" name="Picture Placeholder 15">
            <a:extLst>
              <a:ext uri="{FF2B5EF4-FFF2-40B4-BE49-F238E27FC236}">
                <a16:creationId xmlns:a16="http://schemas.microsoft.com/office/drawing/2014/main" id="{73070B67-7B78-4C2C-A641-4CA92EB57754}"/>
              </a:ext>
            </a:extLst>
          </p:cNvPr>
          <p:cNvSpPr>
            <a:spLocks noGrp="1"/>
          </p:cNvSpPr>
          <p:nvPr>
            <p:ph type="pic" sz="quarter" idx="23" hasCustomPrompt="1"/>
          </p:nvPr>
        </p:nvSpPr>
        <p:spPr>
          <a:xfrm>
            <a:off x="9753600" y="3048000"/>
            <a:ext cx="2438400" cy="3810000"/>
          </a:xfrm>
          <a:custGeom>
            <a:avLst/>
            <a:gdLst>
              <a:gd name="connsiteX0" fmla="*/ 0 w 4876800"/>
              <a:gd name="connsiteY0" fmla="*/ 0 h 7620000"/>
              <a:gd name="connsiteX1" fmla="*/ 4876800 w 4876800"/>
              <a:gd name="connsiteY1" fmla="*/ 0 h 7620000"/>
              <a:gd name="connsiteX2" fmla="*/ 4876800 w 4876800"/>
              <a:gd name="connsiteY2" fmla="*/ 7620000 h 7620000"/>
              <a:gd name="connsiteX3" fmla="*/ 0 w 4876800"/>
              <a:gd name="connsiteY3" fmla="*/ 7620000 h 7620000"/>
            </a:gdLst>
            <a:ahLst/>
            <a:cxnLst>
              <a:cxn ang="0">
                <a:pos x="connsiteX0" y="connsiteY0"/>
              </a:cxn>
              <a:cxn ang="0">
                <a:pos x="connsiteX1" y="connsiteY1"/>
              </a:cxn>
              <a:cxn ang="0">
                <a:pos x="connsiteX2" y="connsiteY2"/>
              </a:cxn>
              <a:cxn ang="0">
                <a:pos x="connsiteX3" y="connsiteY3"/>
              </a:cxn>
            </a:cxnLst>
            <a:rect l="l" t="t" r="r" b="b"/>
            <a:pathLst>
              <a:path w="4876800" h="7620000">
                <a:moveTo>
                  <a:pt x="0" y="0"/>
                </a:moveTo>
                <a:lnTo>
                  <a:pt x="4876800" y="0"/>
                </a:lnTo>
                <a:lnTo>
                  <a:pt x="4876800" y="7620000"/>
                </a:lnTo>
                <a:lnTo>
                  <a:pt x="0" y="762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2" name="Text Placeholder 8">
            <a:extLst>
              <a:ext uri="{FF2B5EF4-FFF2-40B4-BE49-F238E27FC236}">
                <a16:creationId xmlns:a16="http://schemas.microsoft.com/office/drawing/2014/main" id="{D3C3255E-4912-40C3-8A6C-DA515489001B}"/>
              </a:ext>
            </a:extLst>
          </p:cNvPr>
          <p:cNvSpPr>
            <a:spLocks noGrp="1"/>
          </p:cNvSpPr>
          <p:nvPr>
            <p:ph type="body" sz="quarter" idx="24" hasCustomPrompt="1"/>
          </p:nvPr>
        </p:nvSpPr>
        <p:spPr>
          <a:xfrm>
            <a:off x="7897798" y="1128694"/>
            <a:ext cx="2864032" cy="1192676"/>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3" name="Text Placeholder 10">
            <a:extLst>
              <a:ext uri="{FF2B5EF4-FFF2-40B4-BE49-F238E27FC236}">
                <a16:creationId xmlns:a16="http://schemas.microsoft.com/office/drawing/2014/main" id="{3EA0D114-F7ED-4B86-954F-00D92209A74F}"/>
              </a:ext>
            </a:extLst>
          </p:cNvPr>
          <p:cNvSpPr>
            <a:spLocks noGrp="1"/>
          </p:cNvSpPr>
          <p:nvPr>
            <p:ph type="body" sz="quarter" idx="25" hasCustomPrompt="1"/>
          </p:nvPr>
        </p:nvSpPr>
        <p:spPr>
          <a:xfrm>
            <a:off x="1228431" y="1124669"/>
            <a:ext cx="4578982" cy="908412"/>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24" name="Text Placeholder 10">
            <a:extLst>
              <a:ext uri="{FF2B5EF4-FFF2-40B4-BE49-F238E27FC236}">
                <a16:creationId xmlns:a16="http://schemas.microsoft.com/office/drawing/2014/main" id="{DCB7DBDB-83EA-41DC-9505-96543E467132}"/>
              </a:ext>
            </a:extLst>
          </p:cNvPr>
          <p:cNvSpPr>
            <a:spLocks noGrp="1"/>
          </p:cNvSpPr>
          <p:nvPr>
            <p:ph type="body" sz="quarter" idx="26" hasCustomPrompt="1"/>
          </p:nvPr>
        </p:nvSpPr>
        <p:spPr>
          <a:xfrm>
            <a:off x="1221826" y="2377915"/>
            <a:ext cx="1480362" cy="253754"/>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Light"/>
              </a:defRPr>
            </a:lvl1pPr>
          </a:lstStyle>
          <a:p>
            <a:pPr lvl="0"/>
            <a:r>
              <a:rPr lang="en-US"/>
              <a:t>Body text</a:t>
            </a:r>
          </a:p>
        </p:txBody>
      </p:sp>
      <p:sp>
        <p:nvSpPr>
          <p:cNvPr id="11" name="Slide Number">
            <a:extLst>
              <a:ext uri="{FF2B5EF4-FFF2-40B4-BE49-F238E27FC236}">
                <a16:creationId xmlns:a16="http://schemas.microsoft.com/office/drawing/2014/main" id="{83D2CAAA-DBDE-4496-9231-D0293680F18A}"/>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de-DE"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645341601"/>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ight images">
    <p:bg>
      <p:bgPr>
        <a:solidFill>
          <a:srgbClr val="272626"/>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785459" y="268586"/>
            <a:ext cx="169918" cy="169277"/>
          </a:xfrm>
          <a:prstGeom prst="rect">
            <a:avLst/>
          </a:prstGeom>
        </p:spPr>
        <p:txBody>
          <a:bodyPr/>
          <a:lstStyle>
            <a:lvl1pPr>
              <a:defRPr>
                <a:solidFill>
                  <a:schemeClr val="tx1"/>
                </a:solidFill>
              </a:defRPr>
            </a:lvl1pPr>
          </a:lstStyle>
          <a:p>
            <a:fld id="{86CB4B4D-7CA3-9044-876B-883B54F8677D}" type="slidenum">
              <a:rPr lang="it-IT" smtClean="0"/>
              <a:pPr/>
              <a:t>‹#›</a:t>
            </a:fld>
            <a:endParaRPr lang="it-IT"/>
          </a:p>
        </p:txBody>
      </p:sp>
      <p:sp>
        <p:nvSpPr>
          <p:cNvPr id="3" name="Rectangle 2">
            <a:extLst>
              <a:ext uri="{FF2B5EF4-FFF2-40B4-BE49-F238E27FC236}">
                <a16:creationId xmlns:a16="http://schemas.microsoft.com/office/drawing/2014/main" id="{C7526379-A30D-40D0-AEA3-D9DD3FFD9EBE}"/>
              </a:ext>
            </a:extLst>
          </p:cNvPr>
          <p:cNvSpPr/>
          <p:nvPr userDrawn="1"/>
        </p:nvSpPr>
        <p:spPr>
          <a:xfrm>
            <a:off x="-104775" y="0"/>
            <a:ext cx="123825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Picture Placeholder 24">
            <a:extLst>
              <a:ext uri="{FF2B5EF4-FFF2-40B4-BE49-F238E27FC236}">
                <a16:creationId xmlns:a16="http://schemas.microsoft.com/office/drawing/2014/main" id="{BDA0F755-737F-4C21-A066-01B87065EE25}"/>
              </a:ext>
            </a:extLst>
          </p:cNvPr>
          <p:cNvSpPr>
            <a:spLocks noGrp="1"/>
          </p:cNvSpPr>
          <p:nvPr>
            <p:ph type="pic" sz="quarter" idx="22" hasCustomPrompt="1"/>
          </p:nvPr>
        </p:nvSpPr>
        <p:spPr>
          <a:xfrm>
            <a:off x="256283" y="253999"/>
            <a:ext cx="2921001" cy="3175000"/>
          </a:xfrm>
          <a:custGeom>
            <a:avLst/>
            <a:gdLst>
              <a:gd name="connsiteX0" fmla="*/ 0 w 5842001"/>
              <a:gd name="connsiteY0" fmla="*/ 0 h 6350000"/>
              <a:gd name="connsiteX1" fmla="*/ 5842001 w 5842001"/>
              <a:gd name="connsiteY1" fmla="*/ 0 h 6350000"/>
              <a:gd name="connsiteX2" fmla="*/ 5842001 w 5842001"/>
              <a:gd name="connsiteY2" fmla="*/ 6350000 h 6350000"/>
              <a:gd name="connsiteX3" fmla="*/ 0 w 5842001"/>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1" h="6350000">
                <a:moveTo>
                  <a:pt x="0" y="0"/>
                </a:moveTo>
                <a:lnTo>
                  <a:pt x="5842001" y="0"/>
                </a:lnTo>
                <a:lnTo>
                  <a:pt x="5842001"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2" name="Picture Placeholder 21">
            <a:extLst>
              <a:ext uri="{FF2B5EF4-FFF2-40B4-BE49-F238E27FC236}">
                <a16:creationId xmlns:a16="http://schemas.microsoft.com/office/drawing/2014/main" id="{A17136EA-1A2A-4B15-BEFD-ACA215EB6A6C}"/>
              </a:ext>
            </a:extLst>
          </p:cNvPr>
          <p:cNvSpPr>
            <a:spLocks noGrp="1"/>
          </p:cNvSpPr>
          <p:nvPr>
            <p:ph type="pic" sz="quarter" idx="20" hasCustomPrompt="1"/>
          </p:nvPr>
        </p:nvSpPr>
        <p:spPr>
          <a:xfrm>
            <a:off x="6096000" y="253999"/>
            <a:ext cx="2921000" cy="3175000"/>
          </a:xfrm>
          <a:custGeom>
            <a:avLst/>
            <a:gdLst>
              <a:gd name="connsiteX0" fmla="*/ 0 w 5842000"/>
              <a:gd name="connsiteY0" fmla="*/ 0 h 6350000"/>
              <a:gd name="connsiteX1" fmla="*/ 5842000 w 5842000"/>
              <a:gd name="connsiteY1" fmla="*/ 0 h 6350000"/>
              <a:gd name="connsiteX2" fmla="*/ 5842000 w 5842000"/>
              <a:gd name="connsiteY2" fmla="*/ 6350000 h 6350000"/>
              <a:gd name="connsiteX3" fmla="*/ 0 w 5842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0" h="6350000">
                <a:moveTo>
                  <a:pt x="0" y="0"/>
                </a:moveTo>
                <a:lnTo>
                  <a:pt x="5842000" y="0"/>
                </a:lnTo>
                <a:lnTo>
                  <a:pt x="5842000"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6" name="Picture Placeholder 25">
            <a:extLst>
              <a:ext uri="{FF2B5EF4-FFF2-40B4-BE49-F238E27FC236}">
                <a16:creationId xmlns:a16="http://schemas.microsoft.com/office/drawing/2014/main" id="{0F4452F0-706A-4610-93B9-0BC5D98DAD1A}"/>
              </a:ext>
            </a:extLst>
          </p:cNvPr>
          <p:cNvSpPr>
            <a:spLocks noGrp="1"/>
          </p:cNvSpPr>
          <p:nvPr>
            <p:ph type="pic" sz="quarter" idx="21" hasCustomPrompt="1"/>
          </p:nvPr>
        </p:nvSpPr>
        <p:spPr>
          <a:xfrm>
            <a:off x="3177283" y="253999"/>
            <a:ext cx="2921001" cy="3175000"/>
          </a:xfrm>
          <a:custGeom>
            <a:avLst/>
            <a:gdLst>
              <a:gd name="connsiteX0" fmla="*/ 0 w 5842001"/>
              <a:gd name="connsiteY0" fmla="*/ 0 h 6350000"/>
              <a:gd name="connsiteX1" fmla="*/ 5842001 w 5842001"/>
              <a:gd name="connsiteY1" fmla="*/ 0 h 6350000"/>
              <a:gd name="connsiteX2" fmla="*/ 5842001 w 5842001"/>
              <a:gd name="connsiteY2" fmla="*/ 6350000 h 6350000"/>
              <a:gd name="connsiteX3" fmla="*/ 0 w 5842001"/>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1" h="6350000">
                <a:moveTo>
                  <a:pt x="0" y="0"/>
                </a:moveTo>
                <a:lnTo>
                  <a:pt x="5842001" y="0"/>
                </a:lnTo>
                <a:lnTo>
                  <a:pt x="5842001"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8" name="Picture Placeholder 27">
            <a:extLst>
              <a:ext uri="{FF2B5EF4-FFF2-40B4-BE49-F238E27FC236}">
                <a16:creationId xmlns:a16="http://schemas.microsoft.com/office/drawing/2014/main" id="{A62B21DC-B86A-4D8E-8109-CB43EF062838}"/>
              </a:ext>
            </a:extLst>
          </p:cNvPr>
          <p:cNvSpPr>
            <a:spLocks noGrp="1"/>
          </p:cNvSpPr>
          <p:nvPr>
            <p:ph type="pic" sz="quarter" idx="23" hasCustomPrompt="1"/>
          </p:nvPr>
        </p:nvSpPr>
        <p:spPr>
          <a:xfrm>
            <a:off x="6096000" y="3429000"/>
            <a:ext cx="2921000" cy="3175000"/>
          </a:xfrm>
          <a:custGeom>
            <a:avLst/>
            <a:gdLst>
              <a:gd name="connsiteX0" fmla="*/ 0 w 5842000"/>
              <a:gd name="connsiteY0" fmla="*/ 0 h 6350000"/>
              <a:gd name="connsiteX1" fmla="*/ 5842000 w 5842000"/>
              <a:gd name="connsiteY1" fmla="*/ 0 h 6350000"/>
              <a:gd name="connsiteX2" fmla="*/ 5842000 w 5842000"/>
              <a:gd name="connsiteY2" fmla="*/ 6350000 h 6350000"/>
              <a:gd name="connsiteX3" fmla="*/ 0 w 5842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0" h="6350000">
                <a:moveTo>
                  <a:pt x="0" y="0"/>
                </a:moveTo>
                <a:lnTo>
                  <a:pt x="5842000" y="0"/>
                </a:lnTo>
                <a:lnTo>
                  <a:pt x="5842000"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3" name="Picture Placeholder 22">
            <a:extLst>
              <a:ext uri="{FF2B5EF4-FFF2-40B4-BE49-F238E27FC236}">
                <a16:creationId xmlns:a16="http://schemas.microsoft.com/office/drawing/2014/main" id="{257A0231-C6CA-4803-97CD-D6646F0568E9}"/>
              </a:ext>
            </a:extLst>
          </p:cNvPr>
          <p:cNvSpPr>
            <a:spLocks noGrp="1"/>
          </p:cNvSpPr>
          <p:nvPr>
            <p:ph type="pic" sz="quarter" idx="24" hasCustomPrompt="1"/>
          </p:nvPr>
        </p:nvSpPr>
        <p:spPr>
          <a:xfrm>
            <a:off x="3177283" y="3429000"/>
            <a:ext cx="2921001" cy="3175000"/>
          </a:xfrm>
          <a:custGeom>
            <a:avLst/>
            <a:gdLst>
              <a:gd name="connsiteX0" fmla="*/ 0 w 5842001"/>
              <a:gd name="connsiteY0" fmla="*/ 0 h 6350000"/>
              <a:gd name="connsiteX1" fmla="*/ 5842001 w 5842001"/>
              <a:gd name="connsiteY1" fmla="*/ 0 h 6350000"/>
              <a:gd name="connsiteX2" fmla="*/ 5842001 w 5842001"/>
              <a:gd name="connsiteY2" fmla="*/ 6350000 h 6350000"/>
              <a:gd name="connsiteX3" fmla="*/ 0 w 5842001"/>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1" h="6350000">
                <a:moveTo>
                  <a:pt x="0" y="0"/>
                </a:moveTo>
                <a:lnTo>
                  <a:pt x="5842001" y="0"/>
                </a:lnTo>
                <a:lnTo>
                  <a:pt x="5842001"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7" name="Picture Placeholder 26">
            <a:extLst>
              <a:ext uri="{FF2B5EF4-FFF2-40B4-BE49-F238E27FC236}">
                <a16:creationId xmlns:a16="http://schemas.microsoft.com/office/drawing/2014/main" id="{B4BE45ED-404C-400F-8B8A-60D40B04AC40}"/>
              </a:ext>
            </a:extLst>
          </p:cNvPr>
          <p:cNvSpPr>
            <a:spLocks noGrp="1"/>
          </p:cNvSpPr>
          <p:nvPr>
            <p:ph type="pic" sz="quarter" idx="25" hasCustomPrompt="1"/>
          </p:nvPr>
        </p:nvSpPr>
        <p:spPr>
          <a:xfrm>
            <a:off x="256283" y="3429000"/>
            <a:ext cx="2921001" cy="3175000"/>
          </a:xfrm>
          <a:custGeom>
            <a:avLst/>
            <a:gdLst>
              <a:gd name="connsiteX0" fmla="*/ 0 w 5842001"/>
              <a:gd name="connsiteY0" fmla="*/ 0 h 6350000"/>
              <a:gd name="connsiteX1" fmla="*/ 5842001 w 5842001"/>
              <a:gd name="connsiteY1" fmla="*/ 0 h 6350000"/>
              <a:gd name="connsiteX2" fmla="*/ 5842001 w 5842001"/>
              <a:gd name="connsiteY2" fmla="*/ 6350000 h 6350000"/>
              <a:gd name="connsiteX3" fmla="*/ 0 w 5842001"/>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1" h="6350000">
                <a:moveTo>
                  <a:pt x="0" y="0"/>
                </a:moveTo>
                <a:lnTo>
                  <a:pt x="5842001" y="0"/>
                </a:lnTo>
                <a:lnTo>
                  <a:pt x="5842001"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1" name="Picture Placeholder 20">
            <a:extLst>
              <a:ext uri="{FF2B5EF4-FFF2-40B4-BE49-F238E27FC236}">
                <a16:creationId xmlns:a16="http://schemas.microsoft.com/office/drawing/2014/main" id="{BE56748B-0115-445C-A9A4-F667C444655E}"/>
              </a:ext>
            </a:extLst>
          </p:cNvPr>
          <p:cNvSpPr>
            <a:spLocks noGrp="1"/>
          </p:cNvSpPr>
          <p:nvPr>
            <p:ph type="pic" sz="quarter" idx="26" hasCustomPrompt="1"/>
          </p:nvPr>
        </p:nvSpPr>
        <p:spPr>
          <a:xfrm>
            <a:off x="9017000" y="253999"/>
            <a:ext cx="2921000" cy="3175000"/>
          </a:xfrm>
          <a:custGeom>
            <a:avLst/>
            <a:gdLst>
              <a:gd name="connsiteX0" fmla="*/ 0 w 5842000"/>
              <a:gd name="connsiteY0" fmla="*/ 0 h 6350000"/>
              <a:gd name="connsiteX1" fmla="*/ 5842000 w 5842000"/>
              <a:gd name="connsiteY1" fmla="*/ 0 h 6350000"/>
              <a:gd name="connsiteX2" fmla="*/ 5842000 w 5842000"/>
              <a:gd name="connsiteY2" fmla="*/ 6350000 h 6350000"/>
              <a:gd name="connsiteX3" fmla="*/ 0 w 5842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0" h="6350000">
                <a:moveTo>
                  <a:pt x="0" y="0"/>
                </a:moveTo>
                <a:lnTo>
                  <a:pt x="5842000" y="0"/>
                </a:lnTo>
                <a:lnTo>
                  <a:pt x="5842000"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4" name="Picture Placeholder 23">
            <a:extLst>
              <a:ext uri="{FF2B5EF4-FFF2-40B4-BE49-F238E27FC236}">
                <a16:creationId xmlns:a16="http://schemas.microsoft.com/office/drawing/2014/main" id="{5C8771F4-AEA4-4280-A894-0DD18E36B38A}"/>
              </a:ext>
            </a:extLst>
          </p:cNvPr>
          <p:cNvSpPr>
            <a:spLocks noGrp="1"/>
          </p:cNvSpPr>
          <p:nvPr>
            <p:ph type="pic" sz="quarter" idx="27" hasCustomPrompt="1"/>
          </p:nvPr>
        </p:nvSpPr>
        <p:spPr>
          <a:xfrm>
            <a:off x="9017000" y="3429000"/>
            <a:ext cx="2921000" cy="3175000"/>
          </a:xfrm>
          <a:custGeom>
            <a:avLst/>
            <a:gdLst>
              <a:gd name="connsiteX0" fmla="*/ 0 w 5842000"/>
              <a:gd name="connsiteY0" fmla="*/ 0 h 6350000"/>
              <a:gd name="connsiteX1" fmla="*/ 5842000 w 5842000"/>
              <a:gd name="connsiteY1" fmla="*/ 0 h 6350000"/>
              <a:gd name="connsiteX2" fmla="*/ 5842000 w 5842000"/>
              <a:gd name="connsiteY2" fmla="*/ 6350000 h 6350000"/>
              <a:gd name="connsiteX3" fmla="*/ 0 w 5842000"/>
              <a:gd name="connsiteY3" fmla="*/ 6350000 h 6350000"/>
            </a:gdLst>
            <a:ahLst/>
            <a:cxnLst>
              <a:cxn ang="0">
                <a:pos x="connsiteX0" y="connsiteY0"/>
              </a:cxn>
              <a:cxn ang="0">
                <a:pos x="connsiteX1" y="connsiteY1"/>
              </a:cxn>
              <a:cxn ang="0">
                <a:pos x="connsiteX2" y="connsiteY2"/>
              </a:cxn>
              <a:cxn ang="0">
                <a:pos x="connsiteX3" y="connsiteY3"/>
              </a:cxn>
            </a:cxnLst>
            <a:rect l="l" t="t" r="r" b="b"/>
            <a:pathLst>
              <a:path w="5842000" h="6350000">
                <a:moveTo>
                  <a:pt x="0" y="0"/>
                </a:moveTo>
                <a:lnTo>
                  <a:pt x="5842000" y="0"/>
                </a:lnTo>
                <a:lnTo>
                  <a:pt x="5842000" y="6350000"/>
                </a:lnTo>
                <a:lnTo>
                  <a:pt x="0" y="6350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Tree>
    <p:extLst>
      <p:ext uri="{BB962C8B-B14F-4D97-AF65-F5344CB8AC3E}">
        <p14:creationId xmlns:p14="http://schemas.microsoft.com/office/powerpoint/2010/main" val="2464092922"/>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Body, Numbers, 3 Images">
    <p:bg>
      <p:bgPr>
        <a:solidFill>
          <a:srgbClr val="272626"/>
        </a:solidFill>
        <a:effectLst/>
      </p:bgPr>
    </p:bg>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41342FCF-B0F2-43A1-B626-3380D48A677B}"/>
              </a:ext>
            </a:extLst>
          </p:cNvPr>
          <p:cNvSpPr txBox="1">
            <a:spLocks/>
          </p:cNvSpPr>
          <p:nvPr userDrawn="1"/>
        </p:nvSpPr>
        <p:spPr>
          <a:xfrm>
            <a:off x="11785459" y="268586"/>
            <a:ext cx="169918"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100" b="0" i="0" u="none" strike="noStrike" kern="1200" cap="none" spc="0" normalizeH="0" baseline="0">
                <a:ln>
                  <a:noFill/>
                </a:ln>
                <a:solidFill>
                  <a:srgbClr val="2C2E3C"/>
                </a:solidFill>
                <a:effectLst/>
                <a:uFillTx/>
                <a:latin typeface="Roboto Bold"/>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solidFill>
                  <a:schemeClr val="tx1"/>
                </a:solidFill>
              </a:rPr>
              <a:pPr/>
              <a:t>‹#›</a:t>
            </a:fld>
            <a:endParaRPr lang="it-IT">
              <a:solidFill>
                <a:schemeClr val="tx1"/>
              </a:solidFill>
            </a:endParaRPr>
          </a:p>
        </p:txBody>
      </p:sp>
      <p:sp>
        <p:nvSpPr>
          <p:cNvPr id="16" name="Picture Placeholder 15">
            <a:extLst>
              <a:ext uri="{FF2B5EF4-FFF2-40B4-BE49-F238E27FC236}">
                <a16:creationId xmlns:a16="http://schemas.microsoft.com/office/drawing/2014/main" id="{930C8CC6-A1F4-40D7-9796-45324942E0E2}"/>
              </a:ext>
            </a:extLst>
          </p:cNvPr>
          <p:cNvSpPr>
            <a:spLocks noGrp="1"/>
          </p:cNvSpPr>
          <p:nvPr>
            <p:ph type="pic" sz="quarter" idx="22" hasCustomPrompt="1"/>
          </p:nvPr>
        </p:nvSpPr>
        <p:spPr>
          <a:xfrm>
            <a:off x="6096000" y="-1"/>
            <a:ext cx="3048000" cy="6858001"/>
          </a:xfrm>
          <a:custGeom>
            <a:avLst/>
            <a:gdLst>
              <a:gd name="connsiteX0" fmla="*/ 0 w 6096000"/>
              <a:gd name="connsiteY0" fmla="*/ 0 h 13716001"/>
              <a:gd name="connsiteX1" fmla="*/ 6096000 w 6096000"/>
              <a:gd name="connsiteY1" fmla="*/ 0 h 13716001"/>
              <a:gd name="connsiteX2" fmla="*/ 6096000 w 6096000"/>
              <a:gd name="connsiteY2" fmla="*/ 13716001 h 13716001"/>
              <a:gd name="connsiteX3" fmla="*/ 0 w 6096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6096000" h="13716001">
                <a:moveTo>
                  <a:pt x="0" y="0"/>
                </a:moveTo>
                <a:lnTo>
                  <a:pt x="6096000" y="0"/>
                </a:lnTo>
                <a:lnTo>
                  <a:pt x="6096000" y="13716001"/>
                </a:lnTo>
                <a:lnTo>
                  <a:pt x="0" y="13716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7" name="Picture Placeholder 16">
            <a:extLst>
              <a:ext uri="{FF2B5EF4-FFF2-40B4-BE49-F238E27FC236}">
                <a16:creationId xmlns:a16="http://schemas.microsoft.com/office/drawing/2014/main" id="{C8A8DE77-26E5-4AF5-8A1F-6359CE83FA6D}"/>
              </a:ext>
            </a:extLst>
          </p:cNvPr>
          <p:cNvSpPr>
            <a:spLocks noGrp="1"/>
          </p:cNvSpPr>
          <p:nvPr>
            <p:ph type="pic" sz="quarter" idx="23" hasCustomPrompt="1"/>
          </p:nvPr>
        </p:nvSpPr>
        <p:spPr>
          <a:xfrm>
            <a:off x="9144000" y="1"/>
            <a:ext cx="3048000" cy="3429001"/>
          </a:xfrm>
          <a:custGeom>
            <a:avLst/>
            <a:gdLst>
              <a:gd name="connsiteX0" fmla="*/ 0 w 6096000"/>
              <a:gd name="connsiteY0" fmla="*/ 0 h 6858001"/>
              <a:gd name="connsiteX1" fmla="*/ 6096000 w 6096000"/>
              <a:gd name="connsiteY1" fmla="*/ 0 h 6858001"/>
              <a:gd name="connsiteX2" fmla="*/ 6096000 w 6096000"/>
              <a:gd name="connsiteY2" fmla="*/ 6858001 h 6858001"/>
              <a:gd name="connsiteX3" fmla="*/ 0 w 6096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6096000" h="6858001">
                <a:moveTo>
                  <a:pt x="0" y="0"/>
                </a:moveTo>
                <a:lnTo>
                  <a:pt x="6096000" y="0"/>
                </a:lnTo>
                <a:lnTo>
                  <a:pt x="6096000" y="6858001"/>
                </a:lnTo>
                <a:lnTo>
                  <a:pt x="0" y="6858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8" name="Picture Placeholder 17">
            <a:extLst>
              <a:ext uri="{FF2B5EF4-FFF2-40B4-BE49-F238E27FC236}">
                <a16:creationId xmlns:a16="http://schemas.microsoft.com/office/drawing/2014/main" id="{A2EB557D-6473-408B-9D4E-19F308310F05}"/>
              </a:ext>
            </a:extLst>
          </p:cNvPr>
          <p:cNvSpPr>
            <a:spLocks noGrp="1"/>
          </p:cNvSpPr>
          <p:nvPr>
            <p:ph type="pic" sz="quarter" idx="24" hasCustomPrompt="1"/>
          </p:nvPr>
        </p:nvSpPr>
        <p:spPr>
          <a:xfrm>
            <a:off x="9144000" y="3429000"/>
            <a:ext cx="3048000" cy="3429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9" name="Text Placeholder 8">
            <a:extLst>
              <a:ext uri="{FF2B5EF4-FFF2-40B4-BE49-F238E27FC236}">
                <a16:creationId xmlns:a16="http://schemas.microsoft.com/office/drawing/2014/main" id="{63574D42-98E6-4B7C-8C0D-B8F931CAF8B8}"/>
              </a:ext>
            </a:extLst>
          </p:cNvPr>
          <p:cNvSpPr>
            <a:spLocks noGrp="1"/>
          </p:cNvSpPr>
          <p:nvPr>
            <p:ph type="body" sz="quarter" idx="21" hasCustomPrompt="1"/>
          </p:nvPr>
        </p:nvSpPr>
        <p:spPr>
          <a:xfrm>
            <a:off x="1225368" y="1118724"/>
            <a:ext cx="3600632"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0" name="Text Placeholder 10">
            <a:extLst>
              <a:ext uri="{FF2B5EF4-FFF2-40B4-BE49-F238E27FC236}">
                <a16:creationId xmlns:a16="http://schemas.microsoft.com/office/drawing/2014/main" id="{DB2140CE-F94D-40DA-9050-AA0972FD35EA}"/>
              </a:ext>
            </a:extLst>
          </p:cNvPr>
          <p:cNvSpPr>
            <a:spLocks noGrp="1"/>
          </p:cNvSpPr>
          <p:nvPr>
            <p:ph type="body" sz="quarter" idx="25" hasCustomPrompt="1"/>
          </p:nvPr>
        </p:nvSpPr>
        <p:spPr>
          <a:xfrm>
            <a:off x="1212668" y="2851127"/>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21" name="Text Placeholder 10">
            <a:extLst>
              <a:ext uri="{FF2B5EF4-FFF2-40B4-BE49-F238E27FC236}">
                <a16:creationId xmlns:a16="http://schemas.microsoft.com/office/drawing/2014/main" id="{8A32237B-7452-4ABA-8DE5-80C1BDB1B6F4}"/>
              </a:ext>
            </a:extLst>
          </p:cNvPr>
          <p:cNvSpPr>
            <a:spLocks noGrp="1"/>
          </p:cNvSpPr>
          <p:nvPr>
            <p:ph type="body" sz="quarter" idx="26" hasCustomPrompt="1"/>
          </p:nvPr>
        </p:nvSpPr>
        <p:spPr>
          <a:xfrm>
            <a:off x="3837620" y="4823475"/>
            <a:ext cx="869051" cy="673101"/>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a:t>
            </a:r>
            <a:endParaRPr lang="en-US"/>
          </a:p>
        </p:txBody>
      </p:sp>
      <p:sp>
        <p:nvSpPr>
          <p:cNvPr id="22" name="Text Placeholder 10">
            <a:extLst>
              <a:ext uri="{FF2B5EF4-FFF2-40B4-BE49-F238E27FC236}">
                <a16:creationId xmlns:a16="http://schemas.microsoft.com/office/drawing/2014/main" id="{D0E9F43C-829A-4A7E-9235-C973D1672FFA}"/>
              </a:ext>
            </a:extLst>
          </p:cNvPr>
          <p:cNvSpPr>
            <a:spLocks noGrp="1"/>
          </p:cNvSpPr>
          <p:nvPr>
            <p:ph type="body" sz="quarter" idx="29" hasCustomPrompt="1"/>
          </p:nvPr>
        </p:nvSpPr>
        <p:spPr>
          <a:xfrm>
            <a:off x="1235097" y="4607520"/>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Light"/>
              </a:defRPr>
            </a:lvl1pPr>
          </a:lstStyle>
          <a:p>
            <a:pPr lvl="0"/>
            <a:r>
              <a:rPr lang="en-US"/>
              <a:t>Title text</a:t>
            </a:r>
          </a:p>
        </p:txBody>
      </p:sp>
      <p:sp>
        <p:nvSpPr>
          <p:cNvPr id="23" name="Text Placeholder 10">
            <a:extLst>
              <a:ext uri="{FF2B5EF4-FFF2-40B4-BE49-F238E27FC236}">
                <a16:creationId xmlns:a16="http://schemas.microsoft.com/office/drawing/2014/main" id="{593FC572-BE0F-4DED-B1C7-3C0026621EFD}"/>
              </a:ext>
            </a:extLst>
          </p:cNvPr>
          <p:cNvSpPr>
            <a:spLocks noGrp="1"/>
          </p:cNvSpPr>
          <p:nvPr>
            <p:ph type="body" sz="quarter" idx="30" hasCustomPrompt="1"/>
          </p:nvPr>
        </p:nvSpPr>
        <p:spPr>
          <a:xfrm>
            <a:off x="4620221" y="5316756"/>
            <a:ext cx="32723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a:t>
            </a:r>
          </a:p>
        </p:txBody>
      </p:sp>
    </p:spTree>
    <p:extLst>
      <p:ext uri="{BB962C8B-B14F-4D97-AF65-F5344CB8AC3E}">
        <p14:creationId xmlns:p14="http://schemas.microsoft.com/office/powerpoint/2010/main" val="2934188714"/>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Small title, Numbers, Images">
    <p:bg>
      <p:bgPr>
        <a:solidFill>
          <a:srgbClr val="272626"/>
        </a:solidFill>
        <a:effectLst/>
      </p:bgPr>
    </p:bg>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xfrm>
            <a:off x="11771032" y="268586"/>
            <a:ext cx="198772" cy="169277"/>
          </a:xfrm>
          <a:prstGeom prst="rect">
            <a:avLst/>
          </a:prstGeom>
        </p:spPr>
        <p:txBody>
          <a:bodyPr/>
          <a:lstStyle>
            <a:lvl1pPr>
              <a:defRPr kumimoji="0" lang="de-DE" sz="1100" b="0" i="0" u="none" strike="noStrike" kern="1200" cap="none" spc="0" normalizeH="0" baseline="0" smtClean="0">
                <a:ln>
                  <a:noFill/>
                </a:ln>
                <a:solidFill>
                  <a:schemeClr val="tx1"/>
                </a:solidFill>
                <a:effectLst/>
                <a:uFillTx/>
                <a:latin typeface="+mn-lt"/>
                <a:ea typeface="Roboto Bold"/>
                <a:cs typeface="Roboto Bold"/>
                <a:sym typeface="Roboto Bold"/>
              </a:defRPr>
            </a:lvl1pPr>
          </a:lstStyle>
          <a:p>
            <a:fld id="{86CB4B4D-7CA3-9044-876B-883B54F8677D}" type="slidenum">
              <a:rPr lang="de-DE" smtClean="0"/>
              <a:pPr/>
              <a:t>‹#›</a:t>
            </a:fld>
            <a:endParaRPr lang="de-DE" dirty="0"/>
          </a:p>
        </p:txBody>
      </p:sp>
      <p:sp>
        <p:nvSpPr>
          <p:cNvPr id="21" name="Picture Placeholder 20">
            <a:extLst>
              <a:ext uri="{FF2B5EF4-FFF2-40B4-BE49-F238E27FC236}">
                <a16:creationId xmlns:a16="http://schemas.microsoft.com/office/drawing/2014/main" id="{49DFD7B4-399E-4956-B39F-E6C67C6474DF}"/>
              </a:ext>
            </a:extLst>
          </p:cNvPr>
          <p:cNvSpPr>
            <a:spLocks noGrp="1"/>
          </p:cNvSpPr>
          <p:nvPr>
            <p:ph type="pic" sz="quarter" idx="20" hasCustomPrompt="1"/>
          </p:nvPr>
        </p:nvSpPr>
        <p:spPr>
          <a:xfrm>
            <a:off x="4876800" y="4699000"/>
            <a:ext cx="2438400" cy="2159000"/>
          </a:xfrm>
          <a:custGeom>
            <a:avLst/>
            <a:gdLst>
              <a:gd name="connsiteX0" fmla="*/ 0 w 4876800"/>
              <a:gd name="connsiteY0" fmla="*/ 0 h 4318000"/>
              <a:gd name="connsiteX1" fmla="*/ 4876800 w 4876800"/>
              <a:gd name="connsiteY1" fmla="*/ 0 h 4318000"/>
              <a:gd name="connsiteX2" fmla="*/ 4876800 w 4876800"/>
              <a:gd name="connsiteY2" fmla="*/ 4318000 h 4318000"/>
              <a:gd name="connsiteX3" fmla="*/ 0 w 48768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876800" h="4318000">
                <a:moveTo>
                  <a:pt x="0" y="0"/>
                </a:moveTo>
                <a:lnTo>
                  <a:pt x="4876800" y="0"/>
                </a:lnTo>
                <a:lnTo>
                  <a:pt x="4876800" y="4318000"/>
                </a:lnTo>
                <a:lnTo>
                  <a:pt x="0" y="431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0" name="Picture Placeholder 19">
            <a:extLst>
              <a:ext uri="{FF2B5EF4-FFF2-40B4-BE49-F238E27FC236}">
                <a16:creationId xmlns:a16="http://schemas.microsoft.com/office/drawing/2014/main" id="{C53ACFAD-D74F-4074-9396-C8D447B0B361}"/>
              </a:ext>
            </a:extLst>
          </p:cNvPr>
          <p:cNvSpPr>
            <a:spLocks noGrp="1"/>
          </p:cNvSpPr>
          <p:nvPr>
            <p:ph type="pic" sz="quarter" idx="21" hasCustomPrompt="1"/>
          </p:nvPr>
        </p:nvSpPr>
        <p:spPr>
          <a:xfrm>
            <a:off x="2438400" y="4699000"/>
            <a:ext cx="2438400" cy="2159000"/>
          </a:xfrm>
          <a:custGeom>
            <a:avLst/>
            <a:gdLst>
              <a:gd name="connsiteX0" fmla="*/ 0 w 4876800"/>
              <a:gd name="connsiteY0" fmla="*/ 0 h 4318000"/>
              <a:gd name="connsiteX1" fmla="*/ 4876800 w 4876800"/>
              <a:gd name="connsiteY1" fmla="*/ 0 h 4318000"/>
              <a:gd name="connsiteX2" fmla="*/ 4876800 w 4876800"/>
              <a:gd name="connsiteY2" fmla="*/ 4318000 h 4318000"/>
              <a:gd name="connsiteX3" fmla="*/ 0 w 48768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876800" h="4318000">
                <a:moveTo>
                  <a:pt x="0" y="0"/>
                </a:moveTo>
                <a:lnTo>
                  <a:pt x="4876800" y="0"/>
                </a:lnTo>
                <a:lnTo>
                  <a:pt x="4876800" y="4318000"/>
                </a:lnTo>
                <a:lnTo>
                  <a:pt x="0" y="431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9" name="Picture Placeholder 18">
            <a:extLst>
              <a:ext uri="{FF2B5EF4-FFF2-40B4-BE49-F238E27FC236}">
                <a16:creationId xmlns:a16="http://schemas.microsoft.com/office/drawing/2014/main" id="{974511B7-802A-490B-9D8B-4DBFC81B0BFF}"/>
              </a:ext>
            </a:extLst>
          </p:cNvPr>
          <p:cNvSpPr>
            <a:spLocks noGrp="1"/>
          </p:cNvSpPr>
          <p:nvPr>
            <p:ph type="pic" sz="quarter" idx="22" hasCustomPrompt="1"/>
          </p:nvPr>
        </p:nvSpPr>
        <p:spPr>
          <a:xfrm>
            <a:off x="0" y="4699000"/>
            <a:ext cx="2438400" cy="2159000"/>
          </a:xfrm>
          <a:custGeom>
            <a:avLst/>
            <a:gdLst>
              <a:gd name="connsiteX0" fmla="*/ 0 w 4876800"/>
              <a:gd name="connsiteY0" fmla="*/ 0 h 4318000"/>
              <a:gd name="connsiteX1" fmla="*/ 4876800 w 4876800"/>
              <a:gd name="connsiteY1" fmla="*/ 0 h 4318000"/>
              <a:gd name="connsiteX2" fmla="*/ 4876800 w 4876800"/>
              <a:gd name="connsiteY2" fmla="*/ 4318000 h 4318000"/>
              <a:gd name="connsiteX3" fmla="*/ 0 w 48768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876800" h="4318000">
                <a:moveTo>
                  <a:pt x="0" y="0"/>
                </a:moveTo>
                <a:lnTo>
                  <a:pt x="4876800" y="0"/>
                </a:lnTo>
                <a:lnTo>
                  <a:pt x="4876800" y="4318000"/>
                </a:lnTo>
                <a:lnTo>
                  <a:pt x="0" y="431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2" name="Picture Placeholder 21">
            <a:extLst>
              <a:ext uri="{FF2B5EF4-FFF2-40B4-BE49-F238E27FC236}">
                <a16:creationId xmlns:a16="http://schemas.microsoft.com/office/drawing/2014/main" id="{24918361-23BB-488D-B089-16BC3A2C51E0}"/>
              </a:ext>
            </a:extLst>
          </p:cNvPr>
          <p:cNvSpPr>
            <a:spLocks noGrp="1"/>
          </p:cNvSpPr>
          <p:nvPr>
            <p:ph type="pic" sz="quarter" idx="26" hasCustomPrompt="1"/>
          </p:nvPr>
        </p:nvSpPr>
        <p:spPr>
          <a:xfrm>
            <a:off x="7315200" y="4699000"/>
            <a:ext cx="2438400" cy="2159000"/>
          </a:xfrm>
          <a:custGeom>
            <a:avLst/>
            <a:gdLst>
              <a:gd name="connsiteX0" fmla="*/ 0 w 4876800"/>
              <a:gd name="connsiteY0" fmla="*/ 0 h 4318000"/>
              <a:gd name="connsiteX1" fmla="*/ 4876800 w 4876800"/>
              <a:gd name="connsiteY1" fmla="*/ 0 h 4318000"/>
              <a:gd name="connsiteX2" fmla="*/ 4876800 w 4876800"/>
              <a:gd name="connsiteY2" fmla="*/ 4318000 h 4318000"/>
              <a:gd name="connsiteX3" fmla="*/ 0 w 48768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876800" h="4318000">
                <a:moveTo>
                  <a:pt x="0" y="0"/>
                </a:moveTo>
                <a:lnTo>
                  <a:pt x="4876800" y="0"/>
                </a:lnTo>
                <a:lnTo>
                  <a:pt x="4876800" y="4318000"/>
                </a:lnTo>
                <a:lnTo>
                  <a:pt x="0" y="431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3" name="Picture Placeholder 22">
            <a:extLst>
              <a:ext uri="{FF2B5EF4-FFF2-40B4-BE49-F238E27FC236}">
                <a16:creationId xmlns:a16="http://schemas.microsoft.com/office/drawing/2014/main" id="{CA86CFEF-157A-4940-9CEF-1D058144169B}"/>
              </a:ext>
            </a:extLst>
          </p:cNvPr>
          <p:cNvSpPr>
            <a:spLocks noGrp="1"/>
          </p:cNvSpPr>
          <p:nvPr>
            <p:ph type="pic" sz="quarter" idx="27" hasCustomPrompt="1"/>
          </p:nvPr>
        </p:nvSpPr>
        <p:spPr>
          <a:xfrm>
            <a:off x="9753600" y="4699000"/>
            <a:ext cx="2438400" cy="2159000"/>
          </a:xfrm>
          <a:custGeom>
            <a:avLst/>
            <a:gdLst>
              <a:gd name="connsiteX0" fmla="*/ 0 w 4876800"/>
              <a:gd name="connsiteY0" fmla="*/ 0 h 4318000"/>
              <a:gd name="connsiteX1" fmla="*/ 4876800 w 4876800"/>
              <a:gd name="connsiteY1" fmla="*/ 0 h 4318000"/>
              <a:gd name="connsiteX2" fmla="*/ 4876800 w 4876800"/>
              <a:gd name="connsiteY2" fmla="*/ 4318000 h 4318000"/>
              <a:gd name="connsiteX3" fmla="*/ 0 w 4876800"/>
              <a:gd name="connsiteY3" fmla="*/ 4318000 h 4318000"/>
            </a:gdLst>
            <a:ahLst/>
            <a:cxnLst>
              <a:cxn ang="0">
                <a:pos x="connsiteX0" y="connsiteY0"/>
              </a:cxn>
              <a:cxn ang="0">
                <a:pos x="connsiteX1" y="connsiteY1"/>
              </a:cxn>
              <a:cxn ang="0">
                <a:pos x="connsiteX2" y="connsiteY2"/>
              </a:cxn>
              <a:cxn ang="0">
                <a:pos x="connsiteX3" y="connsiteY3"/>
              </a:cxn>
            </a:cxnLst>
            <a:rect l="l" t="t" r="r" b="b"/>
            <a:pathLst>
              <a:path w="4876800" h="4318000">
                <a:moveTo>
                  <a:pt x="0" y="0"/>
                </a:moveTo>
                <a:lnTo>
                  <a:pt x="4876800" y="0"/>
                </a:lnTo>
                <a:lnTo>
                  <a:pt x="4876800" y="4318000"/>
                </a:lnTo>
                <a:lnTo>
                  <a:pt x="0" y="4318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5" name="Text Placeholder 10">
            <a:extLst>
              <a:ext uri="{FF2B5EF4-FFF2-40B4-BE49-F238E27FC236}">
                <a16:creationId xmlns:a16="http://schemas.microsoft.com/office/drawing/2014/main" id="{08C40702-BA7F-4F77-AE74-8F6C2B02AD15}"/>
              </a:ext>
            </a:extLst>
          </p:cNvPr>
          <p:cNvSpPr>
            <a:spLocks noGrp="1"/>
          </p:cNvSpPr>
          <p:nvPr>
            <p:ph type="body" sz="quarter" idx="25" hasCustomPrompt="1"/>
          </p:nvPr>
        </p:nvSpPr>
        <p:spPr>
          <a:xfrm>
            <a:off x="1212668" y="2821310"/>
            <a:ext cx="2438400" cy="935682"/>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26" name="Text Placeholder 10">
            <a:extLst>
              <a:ext uri="{FF2B5EF4-FFF2-40B4-BE49-F238E27FC236}">
                <a16:creationId xmlns:a16="http://schemas.microsoft.com/office/drawing/2014/main" id="{3BE7F0A1-7FD6-420B-9814-FE45D55A8D8B}"/>
              </a:ext>
            </a:extLst>
          </p:cNvPr>
          <p:cNvSpPr>
            <a:spLocks noGrp="1"/>
          </p:cNvSpPr>
          <p:nvPr>
            <p:ph type="body" sz="quarter" idx="29" hasCustomPrompt="1"/>
          </p:nvPr>
        </p:nvSpPr>
        <p:spPr>
          <a:xfrm>
            <a:off x="9045725" y="3213763"/>
            <a:ext cx="869051" cy="673101"/>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a:t>
            </a:r>
            <a:endParaRPr lang="en-US"/>
          </a:p>
        </p:txBody>
      </p:sp>
      <p:sp>
        <p:nvSpPr>
          <p:cNvPr id="27" name="Text Placeholder 10">
            <a:extLst>
              <a:ext uri="{FF2B5EF4-FFF2-40B4-BE49-F238E27FC236}">
                <a16:creationId xmlns:a16="http://schemas.microsoft.com/office/drawing/2014/main" id="{21C55D11-7449-4891-A15C-0C93D06B856F}"/>
              </a:ext>
            </a:extLst>
          </p:cNvPr>
          <p:cNvSpPr>
            <a:spLocks noGrp="1"/>
          </p:cNvSpPr>
          <p:nvPr>
            <p:ph type="body" sz="quarter" idx="30" hasCustomPrompt="1"/>
          </p:nvPr>
        </p:nvSpPr>
        <p:spPr>
          <a:xfrm>
            <a:off x="5173379" y="2768049"/>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Light"/>
              </a:defRPr>
            </a:lvl1pPr>
          </a:lstStyle>
          <a:p>
            <a:pPr lvl="0"/>
            <a:r>
              <a:rPr lang="en-US"/>
              <a:t>Title text</a:t>
            </a:r>
          </a:p>
        </p:txBody>
      </p:sp>
      <p:sp>
        <p:nvSpPr>
          <p:cNvPr id="28" name="Text Placeholder 10">
            <a:extLst>
              <a:ext uri="{FF2B5EF4-FFF2-40B4-BE49-F238E27FC236}">
                <a16:creationId xmlns:a16="http://schemas.microsoft.com/office/drawing/2014/main" id="{6496088E-36DA-40EF-9414-BAEBE99EB156}"/>
              </a:ext>
            </a:extLst>
          </p:cNvPr>
          <p:cNvSpPr>
            <a:spLocks noGrp="1"/>
          </p:cNvSpPr>
          <p:nvPr>
            <p:ph type="body" sz="quarter" idx="31" hasCustomPrompt="1"/>
          </p:nvPr>
        </p:nvSpPr>
        <p:spPr>
          <a:xfrm>
            <a:off x="9828326" y="3707045"/>
            <a:ext cx="32723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a:t>
            </a:r>
          </a:p>
        </p:txBody>
      </p:sp>
    </p:spTree>
    <p:extLst>
      <p:ext uri="{BB962C8B-B14F-4D97-AF65-F5344CB8AC3E}">
        <p14:creationId xmlns:p14="http://schemas.microsoft.com/office/powerpoint/2010/main" val="648057193"/>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mages, Text, Line">
    <p:bg>
      <p:bgPr>
        <a:solidFill>
          <a:srgbClr val="272626"/>
        </a:solidFill>
        <a:effectLst/>
      </p:bgPr>
    </p:bg>
    <p:spTree>
      <p:nvGrpSpPr>
        <p:cNvPr id="1" name=""/>
        <p:cNvGrpSpPr/>
        <p:nvPr/>
      </p:nvGrpSpPr>
      <p:grpSpPr>
        <a:xfrm>
          <a:off x="0" y="0"/>
          <a:ext cx="0" cy="0"/>
          <a:chOff x="0" y="0"/>
          <a:chExt cx="0" cy="0"/>
        </a:xfrm>
      </p:grpSpPr>
      <p:sp>
        <p:nvSpPr>
          <p:cNvPr id="10" name="Line">
            <a:extLst>
              <a:ext uri="{FF2B5EF4-FFF2-40B4-BE49-F238E27FC236}">
                <a16:creationId xmlns:a16="http://schemas.microsoft.com/office/drawing/2014/main" id="{B0E9DCB9-AD0E-43A4-8C57-07F16233EDE2}"/>
              </a:ext>
            </a:extLst>
          </p:cNvPr>
          <p:cNvSpPr/>
          <p:nvPr userDrawn="1"/>
        </p:nvSpPr>
        <p:spPr>
          <a:xfrm>
            <a:off x="7492171" y="2980280"/>
            <a:ext cx="4699831" cy="0"/>
          </a:xfrm>
          <a:prstGeom prst="line">
            <a:avLst/>
          </a:prstGeom>
          <a:ln w="25400">
            <a:solidFill>
              <a:schemeClr val="tx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11" name="Text Placeholder 10">
            <a:extLst>
              <a:ext uri="{FF2B5EF4-FFF2-40B4-BE49-F238E27FC236}">
                <a16:creationId xmlns:a16="http://schemas.microsoft.com/office/drawing/2014/main" id="{6F144537-F437-4EAC-80C8-A6EEB2848F8E}"/>
              </a:ext>
            </a:extLst>
          </p:cNvPr>
          <p:cNvSpPr>
            <a:spLocks noGrp="1"/>
          </p:cNvSpPr>
          <p:nvPr>
            <p:ph type="body" sz="quarter" idx="22" hasCustomPrompt="1"/>
          </p:nvPr>
        </p:nvSpPr>
        <p:spPr>
          <a:xfrm>
            <a:off x="7492171" y="1124669"/>
            <a:ext cx="3426193"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21" name="Picture Placeholder 20">
            <a:extLst>
              <a:ext uri="{FF2B5EF4-FFF2-40B4-BE49-F238E27FC236}">
                <a16:creationId xmlns:a16="http://schemas.microsoft.com/office/drawing/2014/main" id="{51B1F08C-6E6A-4AE1-A520-48E9FF540B6D}"/>
              </a:ext>
            </a:extLst>
          </p:cNvPr>
          <p:cNvSpPr>
            <a:spLocks noGrp="1"/>
          </p:cNvSpPr>
          <p:nvPr>
            <p:ph type="pic" sz="quarter" idx="20" hasCustomPrompt="1"/>
          </p:nvPr>
        </p:nvSpPr>
        <p:spPr>
          <a:xfrm>
            <a:off x="4114800" y="4026337"/>
            <a:ext cx="1905000" cy="2222501"/>
          </a:xfrm>
          <a:custGeom>
            <a:avLst/>
            <a:gdLst>
              <a:gd name="connsiteX0" fmla="*/ 0 w 3810000"/>
              <a:gd name="connsiteY0" fmla="*/ 0 h 4445001"/>
              <a:gd name="connsiteX1" fmla="*/ 3810000 w 3810000"/>
              <a:gd name="connsiteY1" fmla="*/ 0 h 4445001"/>
              <a:gd name="connsiteX2" fmla="*/ 3810000 w 3810000"/>
              <a:gd name="connsiteY2" fmla="*/ 4445001 h 4445001"/>
              <a:gd name="connsiteX3" fmla="*/ 0 w 3810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0" h="4445001">
                <a:moveTo>
                  <a:pt x="0" y="0"/>
                </a:moveTo>
                <a:lnTo>
                  <a:pt x="3810000" y="0"/>
                </a:lnTo>
                <a:lnTo>
                  <a:pt x="3810000"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0" name="Picture Placeholder 19">
            <a:extLst>
              <a:ext uri="{FF2B5EF4-FFF2-40B4-BE49-F238E27FC236}">
                <a16:creationId xmlns:a16="http://schemas.microsoft.com/office/drawing/2014/main" id="{64A054A7-FBBF-44E6-87C1-BB9FA162CD26}"/>
              </a:ext>
            </a:extLst>
          </p:cNvPr>
          <p:cNvSpPr>
            <a:spLocks noGrp="1"/>
          </p:cNvSpPr>
          <p:nvPr>
            <p:ph type="pic" sz="quarter" idx="21" hasCustomPrompt="1"/>
          </p:nvPr>
        </p:nvSpPr>
        <p:spPr>
          <a:xfrm>
            <a:off x="2057400" y="3773766"/>
            <a:ext cx="1905000" cy="2222501"/>
          </a:xfrm>
          <a:custGeom>
            <a:avLst/>
            <a:gdLst>
              <a:gd name="connsiteX0" fmla="*/ 0 w 3810000"/>
              <a:gd name="connsiteY0" fmla="*/ 0 h 4445001"/>
              <a:gd name="connsiteX1" fmla="*/ 3810000 w 3810000"/>
              <a:gd name="connsiteY1" fmla="*/ 0 h 4445001"/>
              <a:gd name="connsiteX2" fmla="*/ 3810000 w 3810000"/>
              <a:gd name="connsiteY2" fmla="*/ 4445001 h 4445001"/>
              <a:gd name="connsiteX3" fmla="*/ 0 w 3810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0" h="4445001">
                <a:moveTo>
                  <a:pt x="0" y="0"/>
                </a:moveTo>
                <a:lnTo>
                  <a:pt x="3810000" y="0"/>
                </a:lnTo>
                <a:lnTo>
                  <a:pt x="3810000"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9" name="Picture Placeholder 18">
            <a:extLst>
              <a:ext uri="{FF2B5EF4-FFF2-40B4-BE49-F238E27FC236}">
                <a16:creationId xmlns:a16="http://schemas.microsoft.com/office/drawing/2014/main" id="{74CBCFF2-CA1A-4697-B121-6B44177921D7}"/>
              </a:ext>
            </a:extLst>
          </p:cNvPr>
          <p:cNvSpPr>
            <a:spLocks noGrp="1"/>
          </p:cNvSpPr>
          <p:nvPr>
            <p:ph type="pic" sz="quarter" idx="23" hasCustomPrompt="1"/>
          </p:nvPr>
        </p:nvSpPr>
        <p:spPr>
          <a:xfrm>
            <a:off x="0" y="4380509"/>
            <a:ext cx="1905000" cy="2222501"/>
          </a:xfrm>
          <a:custGeom>
            <a:avLst/>
            <a:gdLst>
              <a:gd name="connsiteX0" fmla="*/ 0 w 3810000"/>
              <a:gd name="connsiteY0" fmla="*/ 0 h 4445001"/>
              <a:gd name="connsiteX1" fmla="*/ 3810000 w 3810000"/>
              <a:gd name="connsiteY1" fmla="*/ 0 h 4445001"/>
              <a:gd name="connsiteX2" fmla="*/ 3810000 w 3810000"/>
              <a:gd name="connsiteY2" fmla="*/ 4445001 h 4445001"/>
              <a:gd name="connsiteX3" fmla="*/ 0 w 3810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0" h="4445001">
                <a:moveTo>
                  <a:pt x="0" y="0"/>
                </a:moveTo>
                <a:lnTo>
                  <a:pt x="3810000" y="0"/>
                </a:lnTo>
                <a:lnTo>
                  <a:pt x="3810000"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2" name="Picture Placeholder 21">
            <a:extLst>
              <a:ext uri="{FF2B5EF4-FFF2-40B4-BE49-F238E27FC236}">
                <a16:creationId xmlns:a16="http://schemas.microsoft.com/office/drawing/2014/main" id="{20B6035D-CD90-4C23-8B46-59EFEED3EEA8}"/>
              </a:ext>
            </a:extLst>
          </p:cNvPr>
          <p:cNvSpPr>
            <a:spLocks noGrp="1"/>
          </p:cNvSpPr>
          <p:nvPr>
            <p:ph type="pic" sz="quarter" idx="26" hasCustomPrompt="1"/>
          </p:nvPr>
        </p:nvSpPr>
        <p:spPr>
          <a:xfrm>
            <a:off x="6172201" y="3672166"/>
            <a:ext cx="1905001" cy="2222501"/>
          </a:xfrm>
          <a:custGeom>
            <a:avLst/>
            <a:gdLst>
              <a:gd name="connsiteX0" fmla="*/ 0 w 3810001"/>
              <a:gd name="connsiteY0" fmla="*/ 0 h 4445001"/>
              <a:gd name="connsiteX1" fmla="*/ 3810001 w 3810001"/>
              <a:gd name="connsiteY1" fmla="*/ 0 h 4445001"/>
              <a:gd name="connsiteX2" fmla="*/ 3810001 w 3810001"/>
              <a:gd name="connsiteY2" fmla="*/ 4445001 h 4445001"/>
              <a:gd name="connsiteX3" fmla="*/ 0 w 3810001"/>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1" h="4445001">
                <a:moveTo>
                  <a:pt x="0" y="0"/>
                </a:moveTo>
                <a:lnTo>
                  <a:pt x="3810001" y="0"/>
                </a:lnTo>
                <a:lnTo>
                  <a:pt x="3810001"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4" name="Picture Placeholder 23">
            <a:extLst>
              <a:ext uri="{FF2B5EF4-FFF2-40B4-BE49-F238E27FC236}">
                <a16:creationId xmlns:a16="http://schemas.microsoft.com/office/drawing/2014/main" id="{57999182-06CB-4F8D-8B59-B3EB82DCECDE}"/>
              </a:ext>
            </a:extLst>
          </p:cNvPr>
          <p:cNvSpPr>
            <a:spLocks noGrp="1"/>
          </p:cNvSpPr>
          <p:nvPr>
            <p:ph type="pic" sz="quarter" idx="27" hasCustomPrompt="1"/>
          </p:nvPr>
        </p:nvSpPr>
        <p:spPr>
          <a:xfrm>
            <a:off x="10287000" y="3942385"/>
            <a:ext cx="1905000" cy="2222501"/>
          </a:xfrm>
          <a:custGeom>
            <a:avLst/>
            <a:gdLst>
              <a:gd name="connsiteX0" fmla="*/ 0 w 3810000"/>
              <a:gd name="connsiteY0" fmla="*/ 0 h 4445001"/>
              <a:gd name="connsiteX1" fmla="*/ 3810000 w 3810000"/>
              <a:gd name="connsiteY1" fmla="*/ 0 h 4445001"/>
              <a:gd name="connsiteX2" fmla="*/ 3810000 w 3810000"/>
              <a:gd name="connsiteY2" fmla="*/ 4445001 h 4445001"/>
              <a:gd name="connsiteX3" fmla="*/ 0 w 3810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0" h="4445001">
                <a:moveTo>
                  <a:pt x="0" y="0"/>
                </a:moveTo>
                <a:lnTo>
                  <a:pt x="3810000" y="0"/>
                </a:lnTo>
                <a:lnTo>
                  <a:pt x="3810000"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3" name="Picture Placeholder 22">
            <a:extLst>
              <a:ext uri="{FF2B5EF4-FFF2-40B4-BE49-F238E27FC236}">
                <a16:creationId xmlns:a16="http://schemas.microsoft.com/office/drawing/2014/main" id="{FBE150B2-17D2-4A12-94A7-5F904A790D6C}"/>
              </a:ext>
            </a:extLst>
          </p:cNvPr>
          <p:cNvSpPr>
            <a:spLocks noGrp="1"/>
          </p:cNvSpPr>
          <p:nvPr>
            <p:ph type="pic" sz="quarter" idx="28" hasCustomPrompt="1"/>
          </p:nvPr>
        </p:nvSpPr>
        <p:spPr>
          <a:xfrm>
            <a:off x="8229600" y="4380509"/>
            <a:ext cx="1905000" cy="2222501"/>
          </a:xfrm>
          <a:custGeom>
            <a:avLst/>
            <a:gdLst>
              <a:gd name="connsiteX0" fmla="*/ 0 w 3810000"/>
              <a:gd name="connsiteY0" fmla="*/ 0 h 4445001"/>
              <a:gd name="connsiteX1" fmla="*/ 3810000 w 3810000"/>
              <a:gd name="connsiteY1" fmla="*/ 0 h 4445001"/>
              <a:gd name="connsiteX2" fmla="*/ 3810000 w 3810000"/>
              <a:gd name="connsiteY2" fmla="*/ 4445001 h 4445001"/>
              <a:gd name="connsiteX3" fmla="*/ 0 w 3810000"/>
              <a:gd name="connsiteY3" fmla="*/ 4445001 h 4445001"/>
            </a:gdLst>
            <a:ahLst/>
            <a:cxnLst>
              <a:cxn ang="0">
                <a:pos x="connsiteX0" y="connsiteY0"/>
              </a:cxn>
              <a:cxn ang="0">
                <a:pos x="connsiteX1" y="connsiteY1"/>
              </a:cxn>
              <a:cxn ang="0">
                <a:pos x="connsiteX2" y="connsiteY2"/>
              </a:cxn>
              <a:cxn ang="0">
                <a:pos x="connsiteX3" y="connsiteY3"/>
              </a:cxn>
            </a:cxnLst>
            <a:rect l="l" t="t" r="r" b="b"/>
            <a:pathLst>
              <a:path w="3810000" h="4445001">
                <a:moveTo>
                  <a:pt x="0" y="0"/>
                </a:moveTo>
                <a:lnTo>
                  <a:pt x="3810000" y="0"/>
                </a:lnTo>
                <a:lnTo>
                  <a:pt x="3810000" y="4445001"/>
                </a:lnTo>
                <a:lnTo>
                  <a:pt x="0" y="4445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2" name="Slide Number">
            <a:extLst>
              <a:ext uri="{FF2B5EF4-FFF2-40B4-BE49-F238E27FC236}">
                <a16:creationId xmlns:a16="http://schemas.microsoft.com/office/drawing/2014/main" id="{6AFB881C-4CBE-4449-B0D7-6F3E2B055A19}"/>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2544179614"/>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Below, Test, Images, Image Description">
    <p:bg>
      <p:bgPr>
        <a:solidFill>
          <a:srgbClr val="272626"/>
        </a:solidFill>
        <a:effectLst/>
      </p:bgPr>
    </p:bg>
    <p:spTree>
      <p:nvGrpSpPr>
        <p:cNvPr id="1" name=""/>
        <p:cNvGrpSpPr/>
        <p:nvPr/>
      </p:nvGrpSpPr>
      <p:grpSpPr>
        <a:xfrm>
          <a:off x="0" y="0"/>
          <a:ext cx="0" cy="0"/>
          <a:chOff x="0" y="0"/>
          <a:chExt cx="0" cy="0"/>
        </a:xfrm>
      </p:grpSpPr>
      <p:sp>
        <p:nvSpPr>
          <p:cNvPr id="9" name="Line">
            <a:extLst>
              <a:ext uri="{FF2B5EF4-FFF2-40B4-BE49-F238E27FC236}">
                <a16:creationId xmlns:a16="http://schemas.microsoft.com/office/drawing/2014/main" id="{76E7E354-B803-40B4-82AA-78F7B821083D}"/>
              </a:ext>
            </a:extLst>
          </p:cNvPr>
          <p:cNvSpPr/>
          <p:nvPr userDrawn="1"/>
        </p:nvSpPr>
        <p:spPr>
          <a:xfrm>
            <a:off x="4667250" y="4540250"/>
            <a:ext cx="0" cy="1176044"/>
          </a:xfrm>
          <a:prstGeom prst="line">
            <a:avLst/>
          </a:prstGeom>
          <a:ln w="25400">
            <a:solidFill>
              <a:schemeClr val="tx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10" name="Line">
            <a:extLst>
              <a:ext uri="{FF2B5EF4-FFF2-40B4-BE49-F238E27FC236}">
                <a16:creationId xmlns:a16="http://schemas.microsoft.com/office/drawing/2014/main" id="{3A837348-CC61-408C-AE0B-32F4EB1A3570}"/>
              </a:ext>
            </a:extLst>
          </p:cNvPr>
          <p:cNvSpPr/>
          <p:nvPr userDrawn="1"/>
        </p:nvSpPr>
        <p:spPr>
          <a:xfrm>
            <a:off x="7321550" y="4540250"/>
            <a:ext cx="0" cy="1176044"/>
          </a:xfrm>
          <a:prstGeom prst="line">
            <a:avLst/>
          </a:prstGeom>
          <a:ln w="25400">
            <a:solidFill>
              <a:schemeClr val="tx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11" name="Line">
            <a:extLst>
              <a:ext uri="{FF2B5EF4-FFF2-40B4-BE49-F238E27FC236}">
                <a16:creationId xmlns:a16="http://schemas.microsoft.com/office/drawing/2014/main" id="{BEE755FC-AED1-4E93-8A38-EB88296C0598}"/>
              </a:ext>
            </a:extLst>
          </p:cNvPr>
          <p:cNvSpPr/>
          <p:nvPr userDrawn="1"/>
        </p:nvSpPr>
        <p:spPr>
          <a:xfrm>
            <a:off x="9975850" y="4540250"/>
            <a:ext cx="0" cy="1176044"/>
          </a:xfrm>
          <a:prstGeom prst="line">
            <a:avLst/>
          </a:prstGeom>
          <a:ln w="25400">
            <a:solidFill>
              <a:schemeClr val="tx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30" name="Picture Placeholder 29">
            <a:extLst>
              <a:ext uri="{FF2B5EF4-FFF2-40B4-BE49-F238E27FC236}">
                <a16:creationId xmlns:a16="http://schemas.microsoft.com/office/drawing/2014/main" id="{7765B55D-250E-4B13-A801-E39F40BD4266}"/>
              </a:ext>
            </a:extLst>
          </p:cNvPr>
          <p:cNvSpPr>
            <a:spLocks noGrp="1"/>
          </p:cNvSpPr>
          <p:nvPr>
            <p:ph type="pic" sz="quarter" idx="20" hasCustomPrompt="1"/>
          </p:nvPr>
        </p:nvSpPr>
        <p:spPr>
          <a:xfrm>
            <a:off x="4660901" y="2317750"/>
            <a:ext cx="2222501" cy="2222500"/>
          </a:xfrm>
          <a:custGeom>
            <a:avLst/>
            <a:gdLst>
              <a:gd name="connsiteX0" fmla="*/ 0 w 4445001"/>
              <a:gd name="connsiteY0" fmla="*/ 0 h 4445000"/>
              <a:gd name="connsiteX1" fmla="*/ 4445001 w 4445001"/>
              <a:gd name="connsiteY1" fmla="*/ 0 h 4445000"/>
              <a:gd name="connsiteX2" fmla="*/ 4445001 w 4445001"/>
              <a:gd name="connsiteY2" fmla="*/ 4445000 h 4445000"/>
              <a:gd name="connsiteX3" fmla="*/ 0 w 4445001"/>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1" h="4445000">
                <a:moveTo>
                  <a:pt x="0" y="0"/>
                </a:moveTo>
                <a:lnTo>
                  <a:pt x="4445001" y="0"/>
                </a:lnTo>
                <a:lnTo>
                  <a:pt x="4445001" y="4445000"/>
                </a:lnTo>
                <a:lnTo>
                  <a:pt x="0" y="4445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9" name="Picture Placeholder 28">
            <a:extLst>
              <a:ext uri="{FF2B5EF4-FFF2-40B4-BE49-F238E27FC236}">
                <a16:creationId xmlns:a16="http://schemas.microsoft.com/office/drawing/2014/main" id="{6D8C11F4-42B5-45DB-BCA5-9DD211B74AAF}"/>
              </a:ext>
            </a:extLst>
          </p:cNvPr>
          <p:cNvSpPr>
            <a:spLocks noGrp="1"/>
          </p:cNvSpPr>
          <p:nvPr>
            <p:ph type="pic" sz="quarter" idx="24" hasCustomPrompt="1"/>
          </p:nvPr>
        </p:nvSpPr>
        <p:spPr>
          <a:xfrm>
            <a:off x="7315200" y="2317750"/>
            <a:ext cx="2222500" cy="22225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8" name="Picture Placeholder 27">
            <a:extLst>
              <a:ext uri="{FF2B5EF4-FFF2-40B4-BE49-F238E27FC236}">
                <a16:creationId xmlns:a16="http://schemas.microsoft.com/office/drawing/2014/main" id="{5017C27E-F9A3-4BFF-B5B0-28DADE1FA302}"/>
              </a:ext>
            </a:extLst>
          </p:cNvPr>
          <p:cNvSpPr>
            <a:spLocks noGrp="1"/>
          </p:cNvSpPr>
          <p:nvPr>
            <p:ph type="pic" sz="quarter" idx="25" hasCustomPrompt="1"/>
          </p:nvPr>
        </p:nvSpPr>
        <p:spPr>
          <a:xfrm>
            <a:off x="9969500" y="2317750"/>
            <a:ext cx="2222500" cy="2222500"/>
          </a:xfrm>
          <a:custGeom>
            <a:avLst/>
            <a:gdLst>
              <a:gd name="connsiteX0" fmla="*/ 0 w 4445000"/>
              <a:gd name="connsiteY0" fmla="*/ 0 h 4445000"/>
              <a:gd name="connsiteX1" fmla="*/ 4445000 w 4445000"/>
              <a:gd name="connsiteY1" fmla="*/ 0 h 4445000"/>
              <a:gd name="connsiteX2" fmla="*/ 4445000 w 4445000"/>
              <a:gd name="connsiteY2" fmla="*/ 4445000 h 4445000"/>
              <a:gd name="connsiteX3" fmla="*/ 0 w 4445000"/>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4445000" h="4445000">
                <a:moveTo>
                  <a:pt x="0" y="0"/>
                </a:moveTo>
                <a:lnTo>
                  <a:pt x="4445000" y="0"/>
                </a:lnTo>
                <a:lnTo>
                  <a:pt x="4445000" y="4445000"/>
                </a:lnTo>
                <a:lnTo>
                  <a:pt x="0" y="4445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8" name="Text Placeholder 8">
            <a:extLst>
              <a:ext uri="{FF2B5EF4-FFF2-40B4-BE49-F238E27FC236}">
                <a16:creationId xmlns:a16="http://schemas.microsoft.com/office/drawing/2014/main" id="{A08C5DCF-0A9C-4CE3-8B76-F4AD858C668A}"/>
              </a:ext>
            </a:extLst>
          </p:cNvPr>
          <p:cNvSpPr>
            <a:spLocks noGrp="1"/>
          </p:cNvSpPr>
          <p:nvPr>
            <p:ph type="body" sz="quarter" idx="21" hasCustomPrompt="1"/>
          </p:nvPr>
        </p:nvSpPr>
        <p:spPr>
          <a:xfrm>
            <a:off x="1252101" y="3838760"/>
            <a:ext cx="2864032"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9" name="Text Placeholder 10">
            <a:extLst>
              <a:ext uri="{FF2B5EF4-FFF2-40B4-BE49-F238E27FC236}">
                <a16:creationId xmlns:a16="http://schemas.microsoft.com/office/drawing/2014/main" id="{3ACF39C7-6CA5-4432-9B18-F20D6CA57D6B}"/>
              </a:ext>
            </a:extLst>
          </p:cNvPr>
          <p:cNvSpPr>
            <a:spLocks noGrp="1"/>
          </p:cNvSpPr>
          <p:nvPr>
            <p:ph type="body" sz="quarter" idx="22" hasCustomPrompt="1"/>
          </p:nvPr>
        </p:nvSpPr>
        <p:spPr>
          <a:xfrm>
            <a:off x="1215063" y="1120064"/>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100A3B99-D7B1-426A-94EC-EBEB30F6B0E1}"/>
              </a:ext>
            </a:extLst>
          </p:cNvPr>
          <p:cNvSpPr>
            <a:spLocks noGrp="1"/>
          </p:cNvSpPr>
          <p:nvPr>
            <p:ph type="body" sz="quarter" idx="23" hasCustomPrompt="1"/>
          </p:nvPr>
        </p:nvSpPr>
        <p:spPr>
          <a:xfrm>
            <a:off x="4835080" y="5483916"/>
            <a:ext cx="2082009" cy="587344"/>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1" name="Text Placeholder 10">
            <a:extLst>
              <a:ext uri="{FF2B5EF4-FFF2-40B4-BE49-F238E27FC236}">
                <a16:creationId xmlns:a16="http://schemas.microsoft.com/office/drawing/2014/main" id="{405B5075-B796-41E0-BA18-538D6D748C7F}"/>
              </a:ext>
            </a:extLst>
          </p:cNvPr>
          <p:cNvSpPr>
            <a:spLocks noGrp="1"/>
          </p:cNvSpPr>
          <p:nvPr>
            <p:ph type="body" sz="quarter" idx="29" hasCustomPrompt="1"/>
          </p:nvPr>
        </p:nvSpPr>
        <p:spPr>
          <a:xfrm>
            <a:off x="4828730" y="5199456"/>
            <a:ext cx="1728249"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2" name="Text Placeholder 10">
            <a:extLst>
              <a:ext uri="{FF2B5EF4-FFF2-40B4-BE49-F238E27FC236}">
                <a16:creationId xmlns:a16="http://schemas.microsoft.com/office/drawing/2014/main" id="{D49E7D32-AFB2-4692-A370-8198D23630EB}"/>
              </a:ext>
            </a:extLst>
          </p:cNvPr>
          <p:cNvSpPr>
            <a:spLocks noGrp="1"/>
          </p:cNvSpPr>
          <p:nvPr>
            <p:ph type="body" sz="quarter" idx="30" hasCustomPrompt="1"/>
          </p:nvPr>
        </p:nvSpPr>
        <p:spPr>
          <a:xfrm>
            <a:off x="7496800" y="5488728"/>
            <a:ext cx="2082009" cy="587344"/>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3" name="Text Placeholder 10">
            <a:extLst>
              <a:ext uri="{FF2B5EF4-FFF2-40B4-BE49-F238E27FC236}">
                <a16:creationId xmlns:a16="http://schemas.microsoft.com/office/drawing/2014/main" id="{76B1699F-587C-4487-85FB-8E16DAC348DB}"/>
              </a:ext>
            </a:extLst>
          </p:cNvPr>
          <p:cNvSpPr>
            <a:spLocks noGrp="1"/>
          </p:cNvSpPr>
          <p:nvPr>
            <p:ph type="body" sz="quarter" idx="31" hasCustomPrompt="1"/>
          </p:nvPr>
        </p:nvSpPr>
        <p:spPr>
          <a:xfrm>
            <a:off x="7490449" y="5204268"/>
            <a:ext cx="1728249"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4" name="Text Placeholder 10">
            <a:extLst>
              <a:ext uri="{FF2B5EF4-FFF2-40B4-BE49-F238E27FC236}">
                <a16:creationId xmlns:a16="http://schemas.microsoft.com/office/drawing/2014/main" id="{205C5620-2CF0-444F-A8E8-A8060E2CCD93}"/>
              </a:ext>
            </a:extLst>
          </p:cNvPr>
          <p:cNvSpPr>
            <a:spLocks noGrp="1"/>
          </p:cNvSpPr>
          <p:nvPr>
            <p:ph type="body" sz="quarter" idx="32" hasCustomPrompt="1"/>
          </p:nvPr>
        </p:nvSpPr>
        <p:spPr>
          <a:xfrm>
            <a:off x="10153707" y="5483916"/>
            <a:ext cx="1893400" cy="587344"/>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5" name="Text Placeholder 10">
            <a:extLst>
              <a:ext uri="{FF2B5EF4-FFF2-40B4-BE49-F238E27FC236}">
                <a16:creationId xmlns:a16="http://schemas.microsoft.com/office/drawing/2014/main" id="{5EDF5A3D-BBED-4053-BB12-D222FEF5B7BA}"/>
              </a:ext>
            </a:extLst>
          </p:cNvPr>
          <p:cNvSpPr>
            <a:spLocks noGrp="1"/>
          </p:cNvSpPr>
          <p:nvPr>
            <p:ph type="body" sz="quarter" idx="33" hasCustomPrompt="1"/>
          </p:nvPr>
        </p:nvSpPr>
        <p:spPr>
          <a:xfrm>
            <a:off x="10147358" y="5199456"/>
            <a:ext cx="1728249"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7" name="Slide Number">
            <a:extLst>
              <a:ext uri="{FF2B5EF4-FFF2-40B4-BE49-F238E27FC236}">
                <a16:creationId xmlns:a16="http://schemas.microsoft.com/office/drawing/2014/main" id="{23D647FC-4B0D-4787-9CD7-E5E7E453E64C}"/>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2526664831"/>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oud Images, text boxes">
    <p:bg>
      <p:bgPr>
        <a:solidFill>
          <a:srgbClr val="272626"/>
        </a:solidFill>
        <a:effectLst/>
      </p:bgPr>
    </p:bg>
    <p:spTree>
      <p:nvGrpSpPr>
        <p:cNvPr id="1" name=""/>
        <p:cNvGrpSpPr/>
        <p:nvPr/>
      </p:nvGrpSpPr>
      <p:grpSpPr>
        <a:xfrm>
          <a:off x="0" y="0"/>
          <a:ext cx="0" cy="0"/>
          <a:chOff x="0" y="0"/>
          <a:chExt cx="0" cy="0"/>
        </a:xfrm>
      </p:grpSpPr>
      <p:sp>
        <p:nvSpPr>
          <p:cNvPr id="3" name="Line">
            <a:extLst>
              <a:ext uri="{FF2B5EF4-FFF2-40B4-BE49-F238E27FC236}">
                <a16:creationId xmlns:a16="http://schemas.microsoft.com/office/drawing/2014/main" id="{C85189A2-60D6-4788-9CB3-C5B21CADD367}"/>
              </a:ext>
            </a:extLst>
          </p:cNvPr>
          <p:cNvSpPr/>
          <p:nvPr userDrawn="1"/>
        </p:nvSpPr>
        <p:spPr>
          <a:xfrm flipV="1">
            <a:off x="6697250" y="1624050"/>
            <a:ext cx="1355727" cy="1355727"/>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4" name="Line">
            <a:extLst>
              <a:ext uri="{FF2B5EF4-FFF2-40B4-BE49-F238E27FC236}">
                <a16:creationId xmlns:a16="http://schemas.microsoft.com/office/drawing/2014/main" id="{C2191E90-1F6C-4DD2-8703-90E6DEE0B280}"/>
              </a:ext>
            </a:extLst>
          </p:cNvPr>
          <p:cNvSpPr/>
          <p:nvPr userDrawn="1"/>
        </p:nvSpPr>
        <p:spPr>
          <a:xfrm flipV="1">
            <a:off x="6697250" y="3878225"/>
            <a:ext cx="1355727" cy="1355727"/>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5" name="Line">
            <a:extLst>
              <a:ext uri="{FF2B5EF4-FFF2-40B4-BE49-F238E27FC236}">
                <a16:creationId xmlns:a16="http://schemas.microsoft.com/office/drawing/2014/main" id="{1006F514-EC6C-4E35-B9DE-9F252862E86A}"/>
              </a:ext>
            </a:extLst>
          </p:cNvPr>
          <p:cNvSpPr/>
          <p:nvPr userDrawn="1"/>
        </p:nvSpPr>
        <p:spPr>
          <a:xfrm flipV="1">
            <a:off x="1874888" y="3878225"/>
            <a:ext cx="1355727" cy="1355727"/>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6" name="Line">
            <a:extLst>
              <a:ext uri="{FF2B5EF4-FFF2-40B4-BE49-F238E27FC236}">
                <a16:creationId xmlns:a16="http://schemas.microsoft.com/office/drawing/2014/main" id="{3EBCE211-3AB0-4CDF-BF03-93E7B1991171}"/>
              </a:ext>
            </a:extLst>
          </p:cNvPr>
          <p:cNvSpPr/>
          <p:nvPr userDrawn="1"/>
        </p:nvSpPr>
        <p:spPr>
          <a:xfrm flipV="1">
            <a:off x="1874888" y="1624050"/>
            <a:ext cx="1355727" cy="1355727"/>
          </a:xfrm>
          <a:prstGeom prst="line">
            <a:avLst/>
          </a:prstGeom>
          <a:ln w="25400">
            <a:solidFill>
              <a:srgbClr val="2C2E3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23" name="Picture Placeholder 22">
            <a:extLst>
              <a:ext uri="{FF2B5EF4-FFF2-40B4-BE49-F238E27FC236}">
                <a16:creationId xmlns:a16="http://schemas.microsoft.com/office/drawing/2014/main" id="{B25D4C7E-4414-4855-AB6B-869E3BD3A665}"/>
              </a:ext>
            </a:extLst>
          </p:cNvPr>
          <p:cNvSpPr>
            <a:spLocks noGrp="1"/>
          </p:cNvSpPr>
          <p:nvPr>
            <p:ph type="pic" sz="quarter" idx="20" hasCustomPrompt="1"/>
          </p:nvPr>
        </p:nvSpPr>
        <p:spPr>
          <a:xfrm>
            <a:off x="1917751" y="1666914"/>
            <a:ext cx="1270001" cy="1270001"/>
          </a:xfrm>
          <a:custGeom>
            <a:avLst/>
            <a:gdLst>
              <a:gd name="connsiteX0" fmla="*/ 1270001 w 2540001"/>
              <a:gd name="connsiteY0" fmla="*/ 0 h 2540001"/>
              <a:gd name="connsiteX1" fmla="*/ 2540001 w 2540001"/>
              <a:gd name="connsiteY1" fmla="*/ 1270001 h 2540001"/>
              <a:gd name="connsiteX2" fmla="*/ 1270001 w 2540001"/>
              <a:gd name="connsiteY2" fmla="*/ 2540001 h 2540001"/>
              <a:gd name="connsiteX3" fmla="*/ 0 w 2540001"/>
              <a:gd name="connsiteY3" fmla="*/ 1270001 h 2540001"/>
              <a:gd name="connsiteX4" fmla="*/ 1270001 w 2540001"/>
              <a:gd name="connsiteY4" fmla="*/ 0 h 254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1" h="2540001">
                <a:moveTo>
                  <a:pt x="1270001" y="0"/>
                </a:moveTo>
                <a:cubicBezTo>
                  <a:pt x="1971441" y="0"/>
                  <a:pt x="2540001" y="568560"/>
                  <a:pt x="2540001" y="1270001"/>
                </a:cubicBezTo>
                <a:cubicBezTo>
                  <a:pt x="2540001" y="1971441"/>
                  <a:pt x="1971441" y="2540001"/>
                  <a:pt x="1270001" y="2540001"/>
                </a:cubicBezTo>
                <a:cubicBezTo>
                  <a:pt x="568560" y="2540001"/>
                  <a:pt x="0" y="1971441"/>
                  <a:pt x="0" y="1270001"/>
                </a:cubicBezTo>
                <a:cubicBezTo>
                  <a:pt x="0" y="568560"/>
                  <a:pt x="568560" y="0"/>
                  <a:pt x="1270001" y="0"/>
                </a:cubicBez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2" name="Picture Placeholder 21">
            <a:extLst>
              <a:ext uri="{FF2B5EF4-FFF2-40B4-BE49-F238E27FC236}">
                <a16:creationId xmlns:a16="http://schemas.microsoft.com/office/drawing/2014/main" id="{BB751401-B3EB-417B-9341-D144E4E0D10C}"/>
              </a:ext>
            </a:extLst>
          </p:cNvPr>
          <p:cNvSpPr>
            <a:spLocks noGrp="1"/>
          </p:cNvSpPr>
          <p:nvPr>
            <p:ph type="pic" sz="quarter" idx="21" hasCustomPrompt="1"/>
          </p:nvPr>
        </p:nvSpPr>
        <p:spPr>
          <a:xfrm>
            <a:off x="1917751" y="3921088"/>
            <a:ext cx="1270001" cy="1270001"/>
          </a:xfrm>
          <a:custGeom>
            <a:avLst/>
            <a:gdLst>
              <a:gd name="connsiteX0" fmla="*/ 1270001 w 2540001"/>
              <a:gd name="connsiteY0" fmla="*/ 0 h 2540001"/>
              <a:gd name="connsiteX1" fmla="*/ 2540001 w 2540001"/>
              <a:gd name="connsiteY1" fmla="*/ 1270000 h 2540001"/>
              <a:gd name="connsiteX2" fmla="*/ 1270001 w 2540001"/>
              <a:gd name="connsiteY2" fmla="*/ 2540001 h 2540001"/>
              <a:gd name="connsiteX3" fmla="*/ 0 w 2540001"/>
              <a:gd name="connsiteY3" fmla="*/ 1270000 h 2540001"/>
              <a:gd name="connsiteX4" fmla="*/ 1270001 w 2540001"/>
              <a:gd name="connsiteY4" fmla="*/ 0 h 254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1" h="2540001">
                <a:moveTo>
                  <a:pt x="1270001" y="0"/>
                </a:moveTo>
                <a:cubicBezTo>
                  <a:pt x="1971441" y="0"/>
                  <a:pt x="2540001" y="568560"/>
                  <a:pt x="2540001" y="1270000"/>
                </a:cubicBezTo>
                <a:cubicBezTo>
                  <a:pt x="2540001" y="1971441"/>
                  <a:pt x="1971441" y="2540001"/>
                  <a:pt x="1270001" y="2540001"/>
                </a:cubicBezTo>
                <a:cubicBezTo>
                  <a:pt x="568560" y="2540001"/>
                  <a:pt x="0" y="1971441"/>
                  <a:pt x="0" y="1270000"/>
                </a:cubicBezTo>
                <a:cubicBezTo>
                  <a:pt x="0" y="568560"/>
                  <a:pt x="568560" y="0"/>
                  <a:pt x="1270001" y="0"/>
                </a:cubicBez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1" name="Picture Placeholder 20">
            <a:extLst>
              <a:ext uri="{FF2B5EF4-FFF2-40B4-BE49-F238E27FC236}">
                <a16:creationId xmlns:a16="http://schemas.microsoft.com/office/drawing/2014/main" id="{9FBADE38-BB13-4A7F-B538-5E1EFBE4B1EC}"/>
              </a:ext>
            </a:extLst>
          </p:cNvPr>
          <p:cNvSpPr>
            <a:spLocks noGrp="1"/>
          </p:cNvSpPr>
          <p:nvPr>
            <p:ph type="pic" sz="quarter" idx="22" hasCustomPrompt="1"/>
          </p:nvPr>
        </p:nvSpPr>
        <p:spPr>
          <a:xfrm>
            <a:off x="6740114" y="3921088"/>
            <a:ext cx="1270001" cy="1270001"/>
          </a:xfrm>
          <a:custGeom>
            <a:avLst/>
            <a:gdLst>
              <a:gd name="connsiteX0" fmla="*/ 1270001 w 2540001"/>
              <a:gd name="connsiteY0" fmla="*/ 0 h 2540001"/>
              <a:gd name="connsiteX1" fmla="*/ 2540001 w 2540001"/>
              <a:gd name="connsiteY1" fmla="*/ 1270000 h 2540001"/>
              <a:gd name="connsiteX2" fmla="*/ 1270001 w 2540001"/>
              <a:gd name="connsiteY2" fmla="*/ 2540001 h 2540001"/>
              <a:gd name="connsiteX3" fmla="*/ 0 w 2540001"/>
              <a:gd name="connsiteY3" fmla="*/ 1270000 h 2540001"/>
              <a:gd name="connsiteX4" fmla="*/ 1270001 w 2540001"/>
              <a:gd name="connsiteY4" fmla="*/ 0 h 254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1" h="2540001">
                <a:moveTo>
                  <a:pt x="1270001" y="0"/>
                </a:moveTo>
                <a:cubicBezTo>
                  <a:pt x="1971441" y="0"/>
                  <a:pt x="2540001" y="568560"/>
                  <a:pt x="2540001" y="1270000"/>
                </a:cubicBezTo>
                <a:cubicBezTo>
                  <a:pt x="2540001" y="1971441"/>
                  <a:pt x="1971441" y="2540001"/>
                  <a:pt x="1270001" y="2540001"/>
                </a:cubicBezTo>
                <a:cubicBezTo>
                  <a:pt x="568560" y="2540001"/>
                  <a:pt x="0" y="1971441"/>
                  <a:pt x="0" y="1270000"/>
                </a:cubicBezTo>
                <a:cubicBezTo>
                  <a:pt x="0" y="568560"/>
                  <a:pt x="568560" y="0"/>
                  <a:pt x="1270001" y="0"/>
                </a:cubicBez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0" name="Picture Placeholder 19">
            <a:extLst>
              <a:ext uri="{FF2B5EF4-FFF2-40B4-BE49-F238E27FC236}">
                <a16:creationId xmlns:a16="http://schemas.microsoft.com/office/drawing/2014/main" id="{2DB71FBA-02A7-4FB2-9098-61B69FFD2D06}"/>
              </a:ext>
            </a:extLst>
          </p:cNvPr>
          <p:cNvSpPr>
            <a:spLocks noGrp="1"/>
          </p:cNvSpPr>
          <p:nvPr>
            <p:ph type="pic" sz="quarter" idx="23" hasCustomPrompt="1"/>
          </p:nvPr>
        </p:nvSpPr>
        <p:spPr>
          <a:xfrm>
            <a:off x="6740114" y="1666914"/>
            <a:ext cx="1270001" cy="1270001"/>
          </a:xfrm>
          <a:custGeom>
            <a:avLst/>
            <a:gdLst>
              <a:gd name="connsiteX0" fmla="*/ 1270001 w 2540001"/>
              <a:gd name="connsiteY0" fmla="*/ 0 h 2540001"/>
              <a:gd name="connsiteX1" fmla="*/ 2540001 w 2540001"/>
              <a:gd name="connsiteY1" fmla="*/ 1270001 h 2540001"/>
              <a:gd name="connsiteX2" fmla="*/ 1270001 w 2540001"/>
              <a:gd name="connsiteY2" fmla="*/ 2540001 h 2540001"/>
              <a:gd name="connsiteX3" fmla="*/ 0 w 2540001"/>
              <a:gd name="connsiteY3" fmla="*/ 1270001 h 2540001"/>
              <a:gd name="connsiteX4" fmla="*/ 1270001 w 2540001"/>
              <a:gd name="connsiteY4" fmla="*/ 0 h 254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1" h="2540001">
                <a:moveTo>
                  <a:pt x="1270001" y="0"/>
                </a:moveTo>
                <a:cubicBezTo>
                  <a:pt x="1971441" y="0"/>
                  <a:pt x="2540001" y="568560"/>
                  <a:pt x="2540001" y="1270001"/>
                </a:cubicBezTo>
                <a:cubicBezTo>
                  <a:pt x="2540001" y="1971441"/>
                  <a:pt x="1971441" y="2540001"/>
                  <a:pt x="1270001" y="2540001"/>
                </a:cubicBezTo>
                <a:cubicBezTo>
                  <a:pt x="568560" y="2540001"/>
                  <a:pt x="0" y="1971441"/>
                  <a:pt x="0" y="1270001"/>
                </a:cubicBezTo>
                <a:cubicBezTo>
                  <a:pt x="0" y="568560"/>
                  <a:pt x="568560" y="0"/>
                  <a:pt x="1270001" y="0"/>
                </a:cubicBez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4" name="Text Placeholder 10">
            <a:extLst>
              <a:ext uri="{FF2B5EF4-FFF2-40B4-BE49-F238E27FC236}">
                <a16:creationId xmlns:a16="http://schemas.microsoft.com/office/drawing/2014/main" id="{4F51BD76-2EF5-438F-A902-B528CA180D39}"/>
              </a:ext>
            </a:extLst>
          </p:cNvPr>
          <p:cNvSpPr>
            <a:spLocks noGrp="1"/>
          </p:cNvSpPr>
          <p:nvPr>
            <p:ph type="body" sz="quarter" idx="24" hasCustomPrompt="1"/>
          </p:nvPr>
        </p:nvSpPr>
        <p:spPr>
          <a:xfrm>
            <a:off x="3541289" y="2176762"/>
            <a:ext cx="2001025" cy="803015"/>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5" name="Text Placeholder 10">
            <a:extLst>
              <a:ext uri="{FF2B5EF4-FFF2-40B4-BE49-F238E27FC236}">
                <a16:creationId xmlns:a16="http://schemas.microsoft.com/office/drawing/2014/main" id="{3170B5CD-CA66-4E3F-8768-73CAB99286CE}"/>
              </a:ext>
            </a:extLst>
          </p:cNvPr>
          <p:cNvSpPr>
            <a:spLocks noGrp="1"/>
          </p:cNvSpPr>
          <p:nvPr>
            <p:ph type="body" sz="quarter" idx="29" hasCustomPrompt="1"/>
          </p:nvPr>
        </p:nvSpPr>
        <p:spPr>
          <a:xfrm>
            <a:off x="3534939" y="1892300"/>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6" name="Text Placeholder 10">
            <a:extLst>
              <a:ext uri="{FF2B5EF4-FFF2-40B4-BE49-F238E27FC236}">
                <a16:creationId xmlns:a16="http://schemas.microsoft.com/office/drawing/2014/main" id="{5260F8FC-E039-4EF6-8127-A79F90384ABC}"/>
              </a:ext>
            </a:extLst>
          </p:cNvPr>
          <p:cNvSpPr>
            <a:spLocks noGrp="1"/>
          </p:cNvSpPr>
          <p:nvPr>
            <p:ph type="body" sz="quarter" idx="30" hasCustomPrompt="1"/>
          </p:nvPr>
        </p:nvSpPr>
        <p:spPr>
          <a:xfrm>
            <a:off x="8355714" y="2178349"/>
            <a:ext cx="2001025" cy="803015"/>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7" name="Text Placeholder 10">
            <a:extLst>
              <a:ext uri="{FF2B5EF4-FFF2-40B4-BE49-F238E27FC236}">
                <a16:creationId xmlns:a16="http://schemas.microsoft.com/office/drawing/2014/main" id="{78FBBB7D-4D30-4F58-A4D0-3BF74A8E2A6F}"/>
              </a:ext>
            </a:extLst>
          </p:cNvPr>
          <p:cNvSpPr>
            <a:spLocks noGrp="1"/>
          </p:cNvSpPr>
          <p:nvPr>
            <p:ph type="body" sz="quarter" idx="31" hasCustomPrompt="1"/>
          </p:nvPr>
        </p:nvSpPr>
        <p:spPr>
          <a:xfrm>
            <a:off x="8349364" y="1893888"/>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8" name="Text Placeholder 10">
            <a:extLst>
              <a:ext uri="{FF2B5EF4-FFF2-40B4-BE49-F238E27FC236}">
                <a16:creationId xmlns:a16="http://schemas.microsoft.com/office/drawing/2014/main" id="{A0275137-BC45-41C8-A254-BC01C71B7DB7}"/>
              </a:ext>
            </a:extLst>
          </p:cNvPr>
          <p:cNvSpPr>
            <a:spLocks noGrp="1"/>
          </p:cNvSpPr>
          <p:nvPr>
            <p:ph type="body" sz="quarter" idx="32" hasCustomPrompt="1"/>
          </p:nvPr>
        </p:nvSpPr>
        <p:spPr>
          <a:xfrm>
            <a:off x="8358389" y="4430937"/>
            <a:ext cx="2001025" cy="803015"/>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9" name="Text Placeholder 10">
            <a:extLst>
              <a:ext uri="{FF2B5EF4-FFF2-40B4-BE49-F238E27FC236}">
                <a16:creationId xmlns:a16="http://schemas.microsoft.com/office/drawing/2014/main" id="{3F21990B-6021-4759-A310-86967A2A7F6D}"/>
              </a:ext>
            </a:extLst>
          </p:cNvPr>
          <p:cNvSpPr>
            <a:spLocks noGrp="1"/>
          </p:cNvSpPr>
          <p:nvPr>
            <p:ph type="body" sz="quarter" idx="33" hasCustomPrompt="1"/>
          </p:nvPr>
        </p:nvSpPr>
        <p:spPr>
          <a:xfrm>
            <a:off x="8352039" y="4146476"/>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30" name="Text Placeholder 10">
            <a:extLst>
              <a:ext uri="{FF2B5EF4-FFF2-40B4-BE49-F238E27FC236}">
                <a16:creationId xmlns:a16="http://schemas.microsoft.com/office/drawing/2014/main" id="{F6894FD3-2B26-4942-AF14-9A952C2F99C4}"/>
              </a:ext>
            </a:extLst>
          </p:cNvPr>
          <p:cNvSpPr>
            <a:spLocks noGrp="1"/>
          </p:cNvSpPr>
          <p:nvPr>
            <p:ph type="body" sz="quarter" idx="34" hasCustomPrompt="1"/>
          </p:nvPr>
        </p:nvSpPr>
        <p:spPr>
          <a:xfrm>
            <a:off x="3536027" y="4416154"/>
            <a:ext cx="2001025" cy="803015"/>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31" name="Text Placeholder 10">
            <a:extLst>
              <a:ext uri="{FF2B5EF4-FFF2-40B4-BE49-F238E27FC236}">
                <a16:creationId xmlns:a16="http://schemas.microsoft.com/office/drawing/2014/main" id="{3AD07CAA-6DED-45FF-B630-41DD5312D659}"/>
              </a:ext>
            </a:extLst>
          </p:cNvPr>
          <p:cNvSpPr>
            <a:spLocks noGrp="1"/>
          </p:cNvSpPr>
          <p:nvPr>
            <p:ph type="body" sz="quarter" idx="35" hasCustomPrompt="1"/>
          </p:nvPr>
        </p:nvSpPr>
        <p:spPr>
          <a:xfrm>
            <a:off x="3529677" y="4131693"/>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9" name="Slide Number">
            <a:extLst>
              <a:ext uri="{FF2B5EF4-FFF2-40B4-BE49-F238E27FC236}">
                <a16:creationId xmlns:a16="http://schemas.microsoft.com/office/drawing/2014/main" id="{2851393D-7504-463C-85AD-B5567C38ACE0}"/>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395710364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aragraphs, Image_White_Logo">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lvl1pPr>
              <a:defRPr kumimoji="0" lang="it-IT" sz="1000" b="0" i="0" u="none" strike="noStrike" kern="1200" cap="none" spc="0" normalizeH="0" baseline="0" smtClean="0">
                <a:ln>
                  <a:noFill/>
                </a:ln>
                <a:solidFill>
                  <a:schemeClr val="bg1"/>
                </a:solidFill>
                <a:effectLst/>
                <a:uFillTx/>
                <a:latin typeface="+mn-lt"/>
                <a:ea typeface="Roboto Bold"/>
                <a:cs typeface="Roboto Bold"/>
                <a:sym typeface="Roboto Bold"/>
              </a:defRPr>
            </a:lvl1pPr>
          </a:lstStyle>
          <a:p>
            <a:fld id="{86CB4B4D-7CA3-9044-876B-883B54F8677D}" type="slidenum">
              <a:rPr lang="de-DE" smtClean="0"/>
              <a:pPr/>
              <a:t>‹#›</a:t>
            </a:fld>
            <a:endParaRPr lang="de-DE" dirty="0"/>
          </a:p>
        </p:txBody>
      </p:sp>
      <p:sp>
        <p:nvSpPr>
          <p:cNvPr id="8" name="Picture Placeholder 7">
            <a:extLst>
              <a:ext uri="{FF2B5EF4-FFF2-40B4-BE49-F238E27FC236}">
                <a16:creationId xmlns:a16="http://schemas.microsoft.com/office/drawing/2014/main" id="{680824DE-2267-41FC-8898-414F9A4E422F}"/>
              </a:ext>
            </a:extLst>
          </p:cNvPr>
          <p:cNvSpPr>
            <a:spLocks noGrp="1"/>
          </p:cNvSpPr>
          <p:nvPr>
            <p:ph type="pic" sz="quarter" idx="20" hasCustomPrompt="1"/>
          </p:nvPr>
        </p:nvSpPr>
        <p:spPr>
          <a:xfrm>
            <a:off x="6096000" y="1"/>
            <a:ext cx="6096000" cy="6858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9" name="Text Placeholder 8">
            <a:extLst>
              <a:ext uri="{FF2B5EF4-FFF2-40B4-BE49-F238E27FC236}">
                <a16:creationId xmlns:a16="http://schemas.microsoft.com/office/drawing/2014/main" id="{4851A9C3-D59A-4ADE-AC10-C5F00B2509DB}"/>
              </a:ext>
            </a:extLst>
          </p:cNvPr>
          <p:cNvSpPr>
            <a:spLocks noGrp="1"/>
          </p:cNvSpPr>
          <p:nvPr>
            <p:ph type="body" sz="quarter" idx="21" hasCustomPrompt="1"/>
          </p:nvPr>
        </p:nvSpPr>
        <p:spPr>
          <a:xfrm>
            <a:off x="1225368" y="1118724"/>
            <a:ext cx="2864032"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1" name="Text Placeholder 10">
            <a:extLst>
              <a:ext uri="{FF2B5EF4-FFF2-40B4-BE49-F238E27FC236}">
                <a16:creationId xmlns:a16="http://schemas.microsoft.com/office/drawing/2014/main" id="{78529033-6933-44C0-BB56-1C2526D6140D}"/>
              </a:ext>
            </a:extLst>
          </p:cNvPr>
          <p:cNvSpPr>
            <a:spLocks noGrp="1"/>
          </p:cNvSpPr>
          <p:nvPr>
            <p:ph type="body" sz="quarter" idx="22" hasCustomPrompt="1"/>
          </p:nvPr>
        </p:nvSpPr>
        <p:spPr>
          <a:xfrm>
            <a:off x="1212668" y="2851127"/>
            <a:ext cx="316248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3" name="Text Placeholder 10">
            <a:extLst>
              <a:ext uri="{FF2B5EF4-FFF2-40B4-BE49-F238E27FC236}">
                <a16:creationId xmlns:a16="http://schemas.microsoft.com/office/drawing/2014/main" id="{3EED41DA-9316-41EB-A947-4040389382B8}"/>
              </a:ext>
            </a:extLst>
          </p:cNvPr>
          <p:cNvSpPr>
            <a:spLocks noGrp="1"/>
          </p:cNvSpPr>
          <p:nvPr>
            <p:ph type="body" sz="quarter" idx="23" hasCustomPrompt="1"/>
          </p:nvPr>
        </p:nvSpPr>
        <p:spPr>
          <a:xfrm>
            <a:off x="1219018" y="4958160"/>
            <a:ext cx="4321715"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mn-lt"/>
                <a:ea typeface="Roboto Light"/>
                <a:cs typeface="Roboto Light"/>
                <a:sym typeface="Helvetica Neue"/>
              </a:defRPr>
            </a:lvl1pPr>
          </a:lstStyle>
          <a:p>
            <a:pPr lvl="0"/>
            <a:r>
              <a:rPr lang="en-US"/>
              <a:t>Body text</a:t>
            </a:r>
          </a:p>
        </p:txBody>
      </p:sp>
    </p:spTree>
    <p:extLst>
      <p:ext uri="{BB962C8B-B14F-4D97-AF65-F5344CB8AC3E}">
        <p14:creationId xmlns:p14="http://schemas.microsoft.com/office/powerpoint/2010/main" val="27719674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Right, Numbers, Images">
    <p:bg>
      <p:bgPr>
        <a:solidFill>
          <a:srgbClr val="272626"/>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2285CADA-EACA-4FC7-9D12-C258EEE3326F}"/>
              </a:ext>
            </a:extLst>
          </p:cNvPr>
          <p:cNvSpPr>
            <a:spLocks noGrp="1"/>
          </p:cNvSpPr>
          <p:nvPr>
            <p:ph type="pic" sz="quarter" idx="20" hasCustomPrompt="1"/>
          </p:nvPr>
        </p:nvSpPr>
        <p:spPr>
          <a:xfrm>
            <a:off x="1270464" y="1144125"/>
            <a:ext cx="2286001" cy="2286001"/>
          </a:xfrm>
          <a:custGeom>
            <a:avLst/>
            <a:gdLst>
              <a:gd name="connsiteX0" fmla="*/ 0 w 4572001"/>
              <a:gd name="connsiteY0" fmla="*/ 0 h 4572001"/>
              <a:gd name="connsiteX1" fmla="*/ 4572001 w 4572001"/>
              <a:gd name="connsiteY1" fmla="*/ 0 h 4572001"/>
              <a:gd name="connsiteX2" fmla="*/ 4572001 w 4572001"/>
              <a:gd name="connsiteY2" fmla="*/ 4572001 h 4572001"/>
              <a:gd name="connsiteX3" fmla="*/ 0 w 4572001"/>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1" h="4572001">
                <a:moveTo>
                  <a:pt x="0" y="0"/>
                </a:moveTo>
                <a:lnTo>
                  <a:pt x="4572001" y="0"/>
                </a:lnTo>
                <a:lnTo>
                  <a:pt x="4572001" y="4572001"/>
                </a:lnTo>
                <a:lnTo>
                  <a:pt x="0" y="4572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latin typeface="+mj-lt"/>
              </a:defRPr>
            </a:lvl1pPr>
          </a:lstStyle>
          <a:p>
            <a:r>
              <a:rPr lang="en-US"/>
              <a:t>IMAGE REPLACE</a:t>
            </a:r>
          </a:p>
        </p:txBody>
      </p:sp>
      <p:sp>
        <p:nvSpPr>
          <p:cNvPr id="18" name="Picture Placeholder 17">
            <a:extLst>
              <a:ext uri="{FF2B5EF4-FFF2-40B4-BE49-F238E27FC236}">
                <a16:creationId xmlns:a16="http://schemas.microsoft.com/office/drawing/2014/main" id="{818161DA-5D31-4ECD-BDA8-BA353795238B}"/>
              </a:ext>
            </a:extLst>
          </p:cNvPr>
          <p:cNvSpPr>
            <a:spLocks noGrp="1"/>
          </p:cNvSpPr>
          <p:nvPr>
            <p:ph type="pic" sz="quarter" idx="24" hasCustomPrompt="1"/>
          </p:nvPr>
        </p:nvSpPr>
        <p:spPr>
          <a:xfrm>
            <a:off x="3556464" y="1144125"/>
            <a:ext cx="2286001" cy="2286001"/>
          </a:xfrm>
          <a:custGeom>
            <a:avLst/>
            <a:gdLst>
              <a:gd name="connsiteX0" fmla="*/ 0 w 4572001"/>
              <a:gd name="connsiteY0" fmla="*/ 0 h 4572001"/>
              <a:gd name="connsiteX1" fmla="*/ 4572001 w 4572001"/>
              <a:gd name="connsiteY1" fmla="*/ 0 h 4572001"/>
              <a:gd name="connsiteX2" fmla="*/ 4572001 w 4572001"/>
              <a:gd name="connsiteY2" fmla="*/ 4572001 h 4572001"/>
              <a:gd name="connsiteX3" fmla="*/ 0 w 4572001"/>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1" h="4572001">
                <a:moveTo>
                  <a:pt x="0" y="0"/>
                </a:moveTo>
                <a:lnTo>
                  <a:pt x="4572001" y="0"/>
                </a:lnTo>
                <a:lnTo>
                  <a:pt x="4572001" y="4572001"/>
                </a:lnTo>
                <a:lnTo>
                  <a:pt x="0" y="4572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latin typeface="+mj-lt"/>
              </a:defRPr>
            </a:lvl1pPr>
          </a:lstStyle>
          <a:p>
            <a:r>
              <a:rPr lang="en-US"/>
              <a:t>IMAGE REPLACE</a:t>
            </a:r>
          </a:p>
        </p:txBody>
      </p:sp>
      <p:sp>
        <p:nvSpPr>
          <p:cNvPr id="15" name="Picture Placeholder 14">
            <a:extLst>
              <a:ext uri="{FF2B5EF4-FFF2-40B4-BE49-F238E27FC236}">
                <a16:creationId xmlns:a16="http://schemas.microsoft.com/office/drawing/2014/main" id="{7AA8748B-6743-4F78-BBC0-23ED9F2ED5FA}"/>
              </a:ext>
            </a:extLst>
          </p:cNvPr>
          <p:cNvSpPr>
            <a:spLocks noGrp="1"/>
          </p:cNvSpPr>
          <p:nvPr>
            <p:ph type="pic" sz="quarter" idx="25" hasCustomPrompt="1"/>
          </p:nvPr>
        </p:nvSpPr>
        <p:spPr>
          <a:xfrm>
            <a:off x="3556464" y="3429000"/>
            <a:ext cx="2286001" cy="2286000"/>
          </a:xfrm>
          <a:custGeom>
            <a:avLst/>
            <a:gdLst>
              <a:gd name="connsiteX0" fmla="*/ 0 w 4572001"/>
              <a:gd name="connsiteY0" fmla="*/ 0 h 4572000"/>
              <a:gd name="connsiteX1" fmla="*/ 4572001 w 4572001"/>
              <a:gd name="connsiteY1" fmla="*/ 0 h 4572000"/>
              <a:gd name="connsiteX2" fmla="*/ 4572001 w 4572001"/>
              <a:gd name="connsiteY2" fmla="*/ 4572000 h 4572000"/>
              <a:gd name="connsiteX3" fmla="*/ 0 w 4572001"/>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1" h="4572000">
                <a:moveTo>
                  <a:pt x="0" y="0"/>
                </a:moveTo>
                <a:lnTo>
                  <a:pt x="4572001" y="0"/>
                </a:lnTo>
                <a:lnTo>
                  <a:pt x="4572001"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latin typeface="+mj-lt"/>
              </a:defRPr>
            </a:lvl1pPr>
          </a:lstStyle>
          <a:p>
            <a:r>
              <a:rPr lang="en-US"/>
              <a:t>IMAGE REPLACE</a:t>
            </a:r>
          </a:p>
        </p:txBody>
      </p:sp>
      <p:sp>
        <p:nvSpPr>
          <p:cNvPr id="16" name="Picture Placeholder 15">
            <a:extLst>
              <a:ext uri="{FF2B5EF4-FFF2-40B4-BE49-F238E27FC236}">
                <a16:creationId xmlns:a16="http://schemas.microsoft.com/office/drawing/2014/main" id="{0D54DDD2-FFFB-40D7-8572-78832BABC554}"/>
              </a:ext>
            </a:extLst>
          </p:cNvPr>
          <p:cNvSpPr>
            <a:spLocks noGrp="1"/>
          </p:cNvSpPr>
          <p:nvPr>
            <p:ph type="pic" sz="quarter" idx="26" hasCustomPrompt="1"/>
          </p:nvPr>
        </p:nvSpPr>
        <p:spPr>
          <a:xfrm>
            <a:off x="5842464" y="3429000"/>
            <a:ext cx="2286001" cy="2286000"/>
          </a:xfrm>
          <a:custGeom>
            <a:avLst/>
            <a:gdLst>
              <a:gd name="connsiteX0" fmla="*/ 0 w 4572001"/>
              <a:gd name="connsiteY0" fmla="*/ 0 h 4572000"/>
              <a:gd name="connsiteX1" fmla="*/ 4572001 w 4572001"/>
              <a:gd name="connsiteY1" fmla="*/ 0 h 4572000"/>
              <a:gd name="connsiteX2" fmla="*/ 4572001 w 4572001"/>
              <a:gd name="connsiteY2" fmla="*/ 4572000 h 4572000"/>
              <a:gd name="connsiteX3" fmla="*/ 0 w 4572001"/>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1" h="4572000">
                <a:moveTo>
                  <a:pt x="0" y="0"/>
                </a:moveTo>
                <a:lnTo>
                  <a:pt x="4572001" y="0"/>
                </a:lnTo>
                <a:lnTo>
                  <a:pt x="4572001"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latin typeface="+mj-lt"/>
              </a:defRPr>
            </a:lvl1pPr>
          </a:lstStyle>
          <a:p>
            <a:r>
              <a:rPr lang="en-US"/>
              <a:t>IMAGE REPLACE</a:t>
            </a:r>
          </a:p>
        </p:txBody>
      </p:sp>
      <p:sp>
        <p:nvSpPr>
          <p:cNvPr id="20" name="Text Placeholder 8">
            <a:extLst>
              <a:ext uri="{FF2B5EF4-FFF2-40B4-BE49-F238E27FC236}">
                <a16:creationId xmlns:a16="http://schemas.microsoft.com/office/drawing/2014/main" id="{00B79F68-F221-4709-AE5A-94CA344B1899}"/>
              </a:ext>
            </a:extLst>
          </p:cNvPr>
          <p:cNvSpPr>
            <a:spLocks noGrp="1"/>
          </p:cNvSpPr>
          <p:nvPr>
            <p:ph type="body" sz="quarter" idx="21" hasCustomPrompt="1"/>
          </p:nvPr>
        </p:nvSpPr>
        <p:spPr>
          <a:xfrm>
            <a:off x="7406365" y="1111827"/>
            <a:ext cx="3515172" cy="1346201"/>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1" name="Text Placeholder 10">
            <a:extLst>
              <a:ext uri="{FF2B5EF4-FFF2-40B4-BE49-F238E27FC236}">
                <a16:creationId xmlns:a16="http://schemas.microsoft.com/office/drawing/2014/main" id="{B30FE747-1053-4E97-ACC7-54F3F793D8EB}"/>
              </a:ext>
            </a:extLst>
          </p:cNvPr>
          <p:cNvSpPr>
            <a:spLocks noGrp="1"/>
          </p:cNvSpPr>
          <p:nvPr>
            <p:ph type="body" sz="quarter" idx="22" hasCustomPrompt="1"/>
          </p:nvPr>
        </p:nvSpPr>
        <p:spPr>
          <a:xfrm>
            <a:off x="1216505" y="4405710"/>
            <a:ext cx="2140120" cy="1423590"/>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2" name="Text Placeholder 10">
            <a:extLst>
              <a:ext uri="{FF2B5EF4-FFF2-40B4-BE49-F238E27FC236}">
                <a16:creationId xmlns:a16="http://schemas.microsoft.com/office/drawing/2014/main" id="{0FB29B1A-098D-4CA1-9E82-896B723D2C2D}"/>
              </a:ext>
            </a:extLst>
          </p:cNvPr>
          <p:cNvSpPr>
            <a:spLocks noGrp="1"/>
          </p:cNvSpPr>
          <p:nvPr>
            <p:ph type="body" sz="quarter" idx="23" hasCustomPrompt="1"/>
          </p:nvPr>
        </p:nvSpPr>
        <p:spPr>
          <a:xfrm>
            <a:off x="8825439" y="5369986"/>
            <a:ext cx="2479489"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3" name="Text Placeholder 10">
            <a:extLst>
              <a:ext uri="{FF2B5EF4-FFF2-40B4-BE49-F238E27FC236}">
                <a16:creationId xmlns:a16="http://schemas.microsoft.com/office/drawing/2014/main" id="{B9CA025B-65E4-4F92-A039-7686DEDD968D}"/>
              </a:ext>
            </a:extLst>
          </p:cNvPr>
          <p:cNvSpPr>
            <a:spLocks noGrp="1"/>
          </p:cNvSpPr>
          <p:nvPr>
            <p:ph type="body" sz="quarter" idx="29" hasCustomPrompt="1"/>
          </p:nvPr>
        </p:nvSpPr>
        <p:spPr>
          <a:xfrm>
            <a:off x="8826192" y="4558750"/>
            <a:ext cx="1964511"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4" name="Text Placeholder 8">
            <a:extLst>
              <a:ext uri="{FF2B5EF4-FFF2-40B4-BE49-F238E27FC236}">
                <a16:creationId xmlns:a16="http://schemas.microsoft.com/office/drawing/2014/main" id="{993ECA58-9BE0-4561-BA6A-A51B96349F66}"/>
              </a:ext>
            </a:extLst>
          </p:cNvPr>
          <p:cNvSpPr>
            <a:spLocks noGrp="1"/>
          </p:cNvSpPr>
          <p:nvPr>
            <p:ph type="body" sz="quarter" idx="30" hasCustomPrompt="1"/>
          </p:nvPr>
        </p:nvSpPr>
        <p:spPr>
          <a:xfrm>
            <a:off x="8806314" y="4811195"/>
            <a:ext cx="1964511" cy="717300"/>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00,000</a:t>
            </a:r>
          </a:p>
        </p:txBody>
      </p:sp>
      <p:sp>
        <p:nvSpPr>
          <p:cNvPr id="12" name="Slide Number">
            <a:extLst>
              <a:ext uri="{FF2B5EF4-FFF2-40B4-BE49-F238E27FC236}">
                <a16:creationId xmlns:a16="http://schemas.microsoft.com/office/drawing/2014/main" id="{2986D37F-10CB-4318-9252-AF3BB2BAE058}"/>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3681816393"/>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 images, title, text, box">
    <p:bg>
      <p:bgPr>
        <a:solidFill>
          <a:srgbClr val="272626"/>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D4925D14-5AA4-4F8A-B4B8-04FBCA595CA9}"/>
              </a:ext>
            </a:extLst>
          </p:cNvPr>
          <p:cNvSpPr>
            <a:spLocks noGrp="1"/>
          </p:cNvSpPr>
          <p:nvPr>
            <p:ph type="body" sz="quarter" idx="21" hasCustomPrompt="1"/>
          </p:nvPr>
        </p:nvSpPr>
        <p:spPr>
          <a:xfrm>
            <a:off x="10185338" y="3708400"/>
            <a:ext cx="1553488"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a:t>
            </a:r>
          </a:p>
        </p:txBody>
      </p:sp>
      <p:sp>
        <p:nvSpPr>
          <p:cNvPr id="11" name="Text Placeholder 10">
            <a:extLst>
              <a:ext uri="{FF2B5EF4-FFF2-40B4-BE49-F238E27FC236}">
                <a16:creationId xmlns:a16="http://schemas.microsoft.com/office/drawing/2014/main" id="{6899310D-1743-4779-A572-523E7B4E7E69}"/>
              </a:ext>
            </a:extLst>
          </p:cNvPr>
          <p:cNvSpPr>
            <a:spLocks noGrp="1"/>
          </p:cNvSpPr>
          <p:nvPr>
            <p:ph type="body" sz="quarter" idx="22" hasCustomPrompt="1"/>
          </p:nvPr>
        </p:nvSpPr>
        <p:spPr>
          <a:xfrm>
            <a:off x="7490648" y="1116476"/>
            <a:ext cx="3475984"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Picture Placeholder 19">
            <a:extLst>
              <a:ext uri="{FF2B5EF4-FFF2-40B4-BE49-F238E27FC236}">
                <a16:creationId xmlns:a16="http://schemas.microsoft.com/office/drawing/2014/main" id="{FE8F4C08-CDD8-41BD-AF79-3C0BFC44A2A3}"/>
              </a:ext>
            </a:extLst>
          </p:cNvPr>
          <p:cNvSpPr>
            <a:spLocks noGrp="1"/>
          </p:cNvSpPr>
          <p:nvPr>
            <p:ph type="pic" sz="quarter" idx="20" hasCustomPrompt="1"/>
          </p:nvPr>
        </p:nvSpPr>
        <p:spPr>
          <a:xfrm>
            <a:off x="6858000" y="3430125"/>
            <a:ext cx="2286000" cy="2286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5" name="Text Placeholder 8">
            <a:extLst>
              <a:ext uri="{FF2B5EF4-FFF2-40B4-BE49-F238E27FC236}">
                <a16:creationId xmlns:a16="http://schemas.microsoft.com/office/drawing/2014/main" id="{22C484F3-201F-4A28-8901-053394EFC13A}"/>
              </a:ext>
            </a:extLst>
          </p:cNvPr>
          <p:cNvSpPr>
            <a:spLocks noGrp="1"/>
          </p:cNvSpPr>
          <p:nvPr>
            <p:ph type="body" sz="quarter" idx="26" hasCustomPrompt="1"/>
          </p:nvPr>
        </p:nvSpPr>
        <p:spPr>
          <a:xfrm>
            <a:off x="1209755" y="700749"/>
            <a:ext cx="3475984" cy="1192676"/>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a:t>
            </a:r>
          </a:p>
        </p:txBody>
      </p:sp>
      <p:sp>
        <p:nvSpPr>
          <p:cNvPr id="23" name="Picture Placeholder 22">
            <a:extLst>
              <a:ext uri="{FF2B5EF4-FFF2-40B4-BE49-F238E27FC236}">
                <a16:creationId xmlns:a16="http://schemas.microsoft.com/office/drawing/2014/main" id="{76E6C09C-E1FF-4741-A69B-35C71D1C7EEB}"/>
              </a:ext>
            </a:extLst>
          </p:cNvPr>
          <p:cNvSpPr>
            <a:spLocks noGrp="1"/>
          </p:cNvSpPr>
          <p:nvPr>
            <p:ph type="pic" sz="quarter" idx="27" hasCustomPrompt="1"/>
          </p:nvPr>
        </p:nvSpPr>
        <p:spPr>
          <a:xfrm>
            <a:off x="0" y="3430125"/>
            <a:ext cx="2286000" cy="2286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2" name="Picture Placeholder 21">
            <a:extLst>
              <a:ext uri="{FF2B5EF4-FFF2-40B4-BE49-F238E27FC236}">
                <a16:creationId xmlns:a16="http://schemas.microsoft.com/office/drawing/2014/main" id="{6763CE22-E330-44E3-BC52-34DDE1DF493E}"/>
              </a:ext>
            </a:extLst>
          </p:cNvPr>
          <p:cNvSpPr>
            <a:spLocks noGrp="1"/>
          </p:cNvSpPr>
          <p:nvPr>
            <p:ph type="pic" sz="quarter" idx="24" hasCustomPrompt="1"/>
          </p:nvPr>
        </p:nvSpPr>
        <p:spPr>
          <a:xfrm>
            <a:off x="2286000" y="3430125"/>
            <a:ext cx="2286000" cy="2286001"/>
          </a:xfrm>
          <a:custGeom>
            <a:avLst/>
            <a:gdLst>
              <a:gd name="connsiteX0" fmla="*/ 0 w 4572000"/>
              <a:gd name="connsiteY0" fmla="*/ 0 h 4572001"/>
              <a:gd name="connsiteX1" fmla="*/ 4572000 w 4572000"/>
              <a:gd name="connsiteY1" fmla="*/ 0 h 4572001"/>
              <a:gd name="connsiteX2" fmla="*/ 4572000 w 4572000"/>
              <a:gd name="connsiteY2" fmla="*/ 4572001 h 4572001"/>
              <a:gd name="connsiteX3" fmla="*/ 0 w 4572000"/>
              <a:gd name="connsiteY3" fmla="*/ 4572001 h 4572001"/>
            </a:gdLst>
            <a:ahLst/>
            <a:cxnLst>
              <a:cxn ang="0">
                <a:pos x="connsiteX0" y="connsiteY0"/>
              </a:cxn>
              <a:cxn ang="0">
                <a:pos x="connsiteX1" y="connsiteY1"/>
              </a:cxn>
              <a:cxn ang="0">
                <a:pos x="connsiteX2" y="connsiteY2"/>
              </a:cxn>
              <a:cxn ang="0">
                <a:pos x="connsiteX3" y="connsiteY3"/>
              </a:cxn>
            </a:cxnLst>
            <a:rect l="l" t="t" r="r" b="b"/>
            <a:pathLst>
              <a:path w="4572000" h="4572001">
                <a:moveTo>
                  <a:pt x="0" y="0"/>
                </a:moveTo>
                <a:lnTo>
                  <a:pt x="4572000" y="0"/>
                </a:lnTo>
                <a:lnTo>
                  <a:pt x="4572000" y="4572001"/>
                </a:lnTo>
                <a:lnTo>
                  <a:pt x="0" y="4572001"/>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21" name="Picture Placeholder 20">
            <a:extLst>
              <a:ext uri="{FF2B5EF4-FFF2-40B4-BE49-F238E27FC236}">
                <a16:creationId xmlns:a16="http://schemas.microsoft.com/office/drawing/2014/main" id="{C7933A63-81DA-4F77-8F68-6ACAD9FFAFB3}"/>
              </a:ext>
            </a:extLst>
          </p:cNvPr>
          <p:cNvSpPr>
            <a:spLocks noGrp="1"/>
          </p:cNvSpPr>
          <p:nvPr>
            <p:ph type="pic" sz="quarter" idx="25" hasCustomPrompt="1"/>
          </p:nvPr>
        </p:nvSpPr>
        <p:spPr>
          <a:xfrm>
            <a:off x="4572000" y="3429000"/>
            <a:ext cx="2286000" cy="2286000"/>
          </a:xfrm>
          <a:custGeom>
            <a:avLst/>
            <a:gdLst>
              <a:gd name="connsiteX0" fmla="*/ 0 w 4572000"/>
              <a:gd name="connsiteY0" fmla="*/ 0 h 4572000"/>
              <a:gd name="connsiteX1" fmla="*/ 4572000 w 4572000"/>
              <a:gd name="connsiteY1" fmla="*/ 0 h 4572000"/>
              <a:gd name="connsiteX2" fmla="*/ 4572000 w 4572000"/>
              <a:gd name="connsiteY2" fmla="*/ 4572000 h 4572000"/>
              <a:gd name="connsiteX3" fmla="*/ 0 w 4572000"/>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4572000" h="4572000">
                <a:moveTo>
                  <a:pt x="0" y="0"/>
                </a:moveTo>
                <a:lnTo>
                  <a:pt x="4572000" y="0"/>
                </a:lnTo>
                <a:lnTo>
                  <a:pt x="4572000" y="4572000"/>
                </a:lnTo>
                <a:lnTo>
                  <a:pt x="0" y="457200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2" name="Slide Number">
            <a:extLst>
              <a:ext uri="{FF2B5EF4-FFF2-40B4-BE49-F238E27FC236}">
                <a16:creationId xmlns:a16="http://schemas.microsoft.com/office/drawing/2014/main" id="{58CD1129-0812-445A-93F2-4CE97CCAC92F}"/>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3310490576"/>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Numbers, Title, Text, Image Right">
    <p:bg>
      <p:bgPr>
        <a:solidFill>
          <a:srgbClr val="272626"/>
        </a:solidFill>
        <a:effectLst/>
      </p:bgPr>
    </p:bg>
    <p:spTree>
      <p:nvGrpSpPr>
        <p:cNvPr id="1" name=""/>
        <p:cNvGrpSpPr/>
        <p:nvPr/>
      </p:nvGrpSpPr>
      <p:grpSpPr>
        <a:xfrm>
          <a:off x="0" y="0"/>
          <a:ext cx="0" cy="0"/>
          <a:chOff x="0" y="0"/>
          <a:chExt cx="0" cy="0"/>
        </a:xfrm>
      </p:grpSpPr>
      <p:sp>
        <p:nvSpPr>
          <p:cNvPr id="9" name="Line">
            <a:extLst>
              <a:ext uri="{FF2B5EF4-FFF2-40B4-BE49-F238E27FC236}">
                <a16:creationId xmlns:a16="http://schemas.microsoft.com/office/drawing/2014/main" id="{4137D44E-50D9-4843-A625-34405B98C958}"/>
              </a:ext>
            </a:extLst>
          </p:cNvPr>
          <p:cNvSpPr/>
          <p:nvPr userDrawn="1"/>
        </p:nvSpPr>
        <p:spPr>
          <a:xfrm>
            <a:off x="1270464" y="2747623"/>
            <a:ext cx="5209251" cy="1"/>
          </a:xfrm>
          <a:prstGeom prst="line">
            <a:avLst/>
          </a:prstGeom>
          <a:ln w="25400">
            <a:solidFill>
              <a:schemeClr val="tx1"/>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chemeClr val="tx1"/>
              </a:solidFill>
            </a:endParaRPr>
          </a:p>
        </p:txBody>
      </p:sp>
      <p:sp>
        <p:nvSpPr>
          <p:cNvPr id="11" name="Picture Placeholder 10">
            <a:extLst>
              <a:ext uri="{FF2B5EF4-FFF2-40B4-BE49-F238E27FC236}">
                <a16:creationId xmlns:a16="http://schemas.microsoft.com/office/drawing/2014/main" id="{116A2A12-480C-44FE-83B9-A9D6A50CD140}"/>
              </a:ext>
            </a:extLst>
          </p:cNvPr>
          <p:cNvSpPr>
            <a:spLocks noGrp="1"/>
          </p:cNvSpPr>
          <p:nvPr>
            <p:ph type="pic" sz="quarter" idx="20" hasCustomPrompt="1"/>
          </p:nvPr>
        </p:nvSpPr>
        <p:spPr>
          <a:xfrm>
            <a:off x="6410888" y="1144124"/>
            <a:ext cx="4445000" cy="5713876"/>
          </a:xfrm>
          <a:custGeom>
            <a:avLst/>
            <a:gdLst>
              <a:gd name="connsiteX0" fmla="*/ 0 w 8890000"/>
              <a:gd name="connsiteY0" fmla="*/ 0 h 11427752"/>
              <a:gd name="connsiteX1" fmla="*/ 8890000 w 8890000"/>
              <a:gd name="connsiteY1" fmla="*/ 0 h 11427752"/>
              <a:gd name="connsiteX2" fmla="*/ 8890000 w 8890000"/>
              <a:gd name="connsiteY2" fmla="*/ 11427752 h 11427752"/>
              <a:gd name="connsiteX3" fmla="*/ 0 w 8890000"/>
              <a:gd name="connsiteY3" fmla="*/ 11427752 h 11427752"/>
            </a:gdLst>
            <a:ahLst/>
            <a:cxnLst>
              <a:cxn ang="0">
                <a:pos x="connsiteX0" y="connsiteY0"/>
              </a:cxn>
              <a:cxn ang="0">
                <a:pos x="connsiteX1" y="connsiteY1"/>
              </a:cxn>
              <a:cxn ang="0">
                <a:pos x="connsiteX2" y="connsiteY2"/>
              </a:cxn>
              <a:cxn ang="0">
                <a:pos x="connsiteX3" y="connsiteY3"/>
              </a:cxn>
            </a:cxnLst>
            <a:rect l="l" t="t" r="r" b="b"/>
            <a:pathLst>
              <a:path w="8890000" h="11427752">
                <a:moveTo>
                  <a:pt x="0" y="0"/>
                </a:moveTo>
                <a:lnTo>
                  <a:pt x="8890000" y="0"/>
                </a:lnTo>
                <a:lnTo>
                  <a:pt x="8890000" y="11427752"/>
                </a:lnTo>
                <a:lnTo>
                  <a:pt x="0" y="11427752"/>
                </a:lnTo>
                <a:close/>
              </a:path>
            </a:pathLst>
          </a:custGeom>
          <a:solidFill>
            <a:srgbClr val="BABEC7"/>
          </a:solidFill>
          <a:ln w="12700">
            <a:miter lim="400000"/>
          </a:ln>
          <a:extLst>
            <a:ext uri="{C572A759-6A51-4108-AA02-DFA0A04FC94B}">
              <ma14:wrappingTextBoxFlag xmlns="" xmlns:ma14="http://schemas.microsoft.com/office/mac/drawingml/2011/main"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2" name="Text Placeholder 8">
            <a:extLst>
              <a:ext uri="{FF2B5EF4-FFF2-40B4-BE49-F238E27FC236}">
                <a16:creationId xmlns:a16="http://schemas.microsoft.com/office/drawing/2014/main" id="{1D00A9E7-CDA7-462A-B3C0-1B55B96C31CC}"/>
              </a:ext>
            </a:extLst>
          </p:cNvPr>
          <p:cNvSpPr>
            <a:spLocks noGrp="1"/>
          </p:cNvSpPr>
          <p:nvPr>
            <p:ph type="body" sz="quarter" idx="21" hasCustomPrompt="1"/>
          </p:nvPr>
        </p:nvSpPr>
        <p:spPr>
          <a:xfrm>
            <a:off x="1248610" y="3303776"/>
            <a:ext cx="3831390" cy="941912"/>
          </a:xfrm>
          <a:prstGeom prst="rect">
            <a:avLst/>
          </a:prstGeom>
          <a:ln>
            <a:solidFill>
              <a:schemeClr val="tx1"/>
            </a:solidFill>
          </a:ln>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3" name="Text Placeholder 10">
            <a:extLst>
              <a:ext uri="{FF2B5EF4-FFF2-40B4-BE49-F238E27FC236}">
                <a16:creationId xmlns:a16="http://schemas.microsoft.com/office/drawing/2014/main" id="{96B4B411-D7D1-4369-975E-EDC40489869F}"/>
              </a:ext>
            </a:extLst>
          </p:cNvPr>
          <p:cNvSpPr>
            <a:spLocks noGrp="1"/>
          </p:cNvSpPr>
          <p:nvPr>
            <p:ph type="body" sz="quarter" idx="22" hasCustomPrompt="1"/>
          </p:nvPr>
        </p:nvSpPr>
        <p:spPr>
          <a:xfrm>
            <a:off x="1235911" y="4542850"/>
            <a:ext cx="4321715" cy="1289050"/>
          </a:xfrm>
          <a:prstGeom prst="rect">
            <a:avLst/>
          </a:prstGeom>
          <a:ln>
            <a:solidFill>
              <a:schemeClr val="tx1"/>
            </a:solidFill>
          </a:ln>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6" name="Text Placeholder 10">
            <a:extLst>
              <a:ext uri="{FF2B5EF4-FFF2-40B4-BE49-F238E27FC236}">
                <a16:creationId xmlns:a16="http://schemas.microsoft.com/office/drawing/2014/main" id="{59139D5A-EEA3-41FC-9627-0A281E90C722}"/>
              </a:ext>
            </a:extLst>
          </p:cNvPr>
          <p:cNvSpPr>
            <a:spLocks noGrp="1"/>
          </p:cNvSpPr>
          <p:nvPr>
            <p:ph type="body" sz="quarter" idx="29" hasCustomPrompt="1"/>
          </p:nvPr>
        </p:nvSpPr>
        <p:spPr>
          <a:xfrm>
            <a:off x="1227444" y="2095405"/>
            <a:ext cx="799643" cy="391077"/>
          </a:xfrm>
          <a:prstGeom prst="rect">
            <a:avLst/>
          </a:prstGeom>
          <a:ln>
            <a:solidFill>
              <a:schemeClr val="tx1"/>
            </a:solidFill>
          </a:ln>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old"/>
              </a:defRPr>
            </a:lvl1pPr>
          </a:lstStyle>
          <a:p>
            <a:pPr lvl="0"/>
            <a:r>
              <a:rPr lang="en-US"/>
              <a:t>00m</a:t>
            </a:r>
          </a:p>
        </p:txBody>
      </p:sp>
      <p:sp>
        <p:nvSpPr>
          <p:cNvPr id="17" name="Text Placeholder 10">
            <a:extLst>
              <a:ext uri="{FF2B5EF4-FFF2-40B4-BE49-F238E27FC236}">
                <a16:creationId xmlns:a16="http://schemas.microsoft.com/office/drawing/2014/main" id="{98ADEB42-5154-4B5B-A285-4BC730CFB1B4}"/>
              </a:ext>
            </a:extLst>
          </p:cNvPr>
          <p:cNvSpPr>
            <a:spLocks noGrp="1"/>
          </p:cNvSpPr>
          <p:nvPr>
            <p:ph type="body" sz="quarter" idx="30" hasCustomPrompt="1"/>
          </p:nvPr>
        </p:nvSpPr>
        <p:spPr>
          <a:xfrm>
            <a:off x="2572434" y="2095405"/>
            <a:ext cx="714971" cy="391077"/>
          </a:xfrm>
          <a:prstGeom prst="rect">
            <a:avLst/>
          </a:prstGeom>
          <a:ln>
            <a:solidFill>
              <a:schemeClr val="tx1"/>
            </a:solidFill>
          </a:ln>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old"/>
              </a:defRPr>
            </a:lvl1pPr>
          </a:lstStyle>
          <a:p>
            <a:pPr lvl="0"/>
            <a:r>
              <a:rPr lang="en-US"/>
              <a:t>00k</a:t>
            </a:r>
          </a:p>
        </p:txBody>
      </p:sp>
      <p:sp>
        <p:nvSpPr>
          <p:cNvPr id="18" name="Text Placeholder 10">
            <a:extLst>
              <a:ext uri="{FF2B5EF4-FFF2-40B4-BE49-F238E27FC236}">
                <a16:creationId xmlns:a16="http://schemas.microsoft.com/office/drawing/2014/main" id="{D9075CBC-078F-4D4A-9187-C95BB81962B2}"/>
              </a:ext>
            </a:extLst>
          </p:cNvPr>
          <p:cNvSpPr>
            <a:spLocks noGrp="1"/>
          </p:cNvSpPr>
          <p:nvPr>
            <p:ph type="body" sz="quarter" idx="31" hasCustomPrompt="1"/>
          </p:nvPr>
        </p:nvSpPr>
        <p:spPr>
          <a:xfrm>
            <a:off x="3832752" y="2095405"/>
            <a:ext cx="714971" cy="391077"/>
          </a:xfrm>
          <a:prstGeom prst="rect">
            <a:avLst/>
          </a:prstGeom>
          <a:ln>
            <a:solidFill>
              <a:schemeClr val="tx1"/>
            </a:solidFill>
          </a:ln>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old"/>
              </a:defRPr>
            </a:lvl1pPr>
          </a:lstStyle>
          <a:p>
            <a:pPr lvl="0"/>
            <a:r>
              <a:rPr lang="en-US"/>
              <a:t>00%</a:t>
            </a:r>
          </a:p>
        </p:txBody>
      </p:sp>
      <p:sp>
        <p:nvSpPr>
          <p:cNvPr id="10" name="Slide Number">
            <a:extLst>
              <a:ext uri="{FF2B5EF4-FFF2-40B4-BE49-F238E27FC236}">
                <a16:creationId xmlns:a16="http://schemas.microsoft.com/office/drawing/2014/main" id="{080646C4-9C29-4557-B215-F3CEDE4E317D}"/>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pic>
        <p:nvPicPr>
          <p:cNvPr id="3" name="Picture 2" descr="A white text on a black background&#10;&#10;AI-generated content may be incorrect.">
            <a:extLst>
              <a:ext uri="{FF2B5EF4-FFF2-40B4-BE49-F238E27FC236}">
                <a16:creationId xmlns:a16="http://schemas.microsoft.com/office/drawing/2014/main" id="{AA50FF24-1B8A-BF74-8791-1F24C0A37049}"/>
              </a:ext>
            </a:extLst>
          </p:cNvPr>
          <p:cNvPicPr>
            <a:picLocks noChangeAspect="1"/>
          </p:cNvPicPr>
          <p:nvPr userDrawn="1"/>
        </p:nvPicPr>
        <p:blipFill>
          <a:blip r:embed="rId2">
            <a:extLst>
              <a:ext uri="{28A0092B-C50C-407E-A947-70E740481C1C}">
                <a14:useLocalDpi xmlns:a14="http://schemas.microsoft.com/office/drawing/2010/main" val="0"/>
              </a:ext>
            </a:extLst>
          </a:blip>
          <a:srcRect l="15868"/>
          <a:stretch/>
        </p:blipFill>
        <p:spPr>
          <a:xfrm>
            <a:off x="10286082" y="6473412"/>
            <a:ext cx="1678906" cy="298800"/>
          </a:xfrm>
          <a:prstGeom prst="rect">
            <a:avLst/>
          </a:prstGeom>
        </p:spPr>
      </p:pic>
    </p:spTree>
    <p:extLst>
      <p:ext uri="{BB962C8B-B14F-4D97-AF65-F5344CB8AC3E}">
        <p14:creationId xmlns:p14="http://schemas.microsoft.com/office/powerpoint/2010/main" val="2708033067"/>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Title below, Text, Images left">
    <p:bg>
      <p:bgPr>
        <a:solidFill>
          <a:srgbClr val="272626"/>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9C27FE3-C974-4847-BA50-F913A1E868E9}"/>
              </a:ext>
            </a:extLst>
          </p:cNvPr>
          <p:cNvSpPr>
            <a:spLocks noGrp="1"/>
          </p:cNvSpPr>
          <p:nvPr>
            <p:ph type="pic" sz="quarter" idx="20" hasCustomPrompt="1"/>
          </p:nvPr>
        </p:nvSpPr>
        <p:spPr>
          <a:xfrm>
            <a:off x="0" y="1140949"/>
            <a:ext cx="3175000" cy="5713876"/>
          </a:xfrm>
          <a:custGeom>
            <a:avLst/>
            <a:gdLst>
              <a:gd name="connsiteX0" fmla="*/ 0 w 6350000"/>
              <a:gd name="connsiteY0" fmla="*/ 0 h 11427752"/>
              <a:gd name="connsiteX1" fmla="*/ 6350000 w 6350000"/>
              <a:gd name="connsiteY1" fmla="*/ 0 h 11427752"/>
              <a:gd name="connsiteX2" fmla="*/ 6350000 w 6350000"/>
              <a:gd name="connsiteY2" fmla="*/ 11427752 h 11427752"/>
              <a:gd name="connsiteX3" fmla="*/ 0 w 6350000"/>
              <a:gd name="connsiteY3" fmla="*/ 11427752 h 11427752"/>
            </a:gdLst>
            <a:ahLst/>
            <a:cxnLst>
              <a:cxn ang="0">
                <a:pos x="connsiteX0" y="connsiteY0"/>
              </a:cxn>
              <a:cxn ang="0">
                <a:pos x="connsiteX1" y="connsiteY1"/>
              </a:cxn>
              <a:cxn ang="0">
                <a:pos x="connsiteX2" y="connsiteY2"/>
              </a:cxn>
              <a:cxn ang="0">
                <a:pos x="connsiteX3" y="connsiteY3"/>
              </a:cxn>
            </a:cxnLst>
            <a:rect l="l" t="t" r="r" b="b"/>
            <a:pathLst>
              <a:path w="6350000" h="11427752">
                <a:moveTo>
                  <a:pt x="0" y="0"/>
                </a:moveTo>
                <a:lnTo>
                  <a:pt x="6350000" y="0"/>
                </a:lnTo>
                <a:lnTo>
                  <a:pt x="6350000" y="11427752"/>
                </a:lnTo>
                <a:lnTo>
                  <a:pt x="0" y="11427752"/>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0" name="Picture Placeholder 9">
            <a:extLst>
              <a:ext uri="{FF2B5EF4-FFF2-40B4-BE49-F238E27FC236}">
                <a16:creationId xmlns:a16="http://schemas.microsoft.com/office/drawing/2014/main" id="{D8087E89-727F-407B-9138-11D19F91EE57}"/>
              </a:ext>
            </a:extLst>
          </p:cNvPr>
          <p:cNvSpPr>
            <a:spLocks noGrp="1"/>
          </p:cNvSpPr>
          <p:nvPr>
            <p:ph type="pic" sz="quarter" idx="24" hasCustomPrompt="1"/>
          </p:nvPr>
        </p:nvSpPr>
        <p:spPr>
          <a:xfrm>
            <a:off x="3175000" y="-3176"/>
            <a:ext cx="3175000" cy="5713876"/>
          </a:xfrm>
          <a:custGeom>
            <a:avLst/>
            <a:gdLst>
              <a:gd name="connsiteX0" fmla="*/ 0 w 6350000"/>
              <a:gd name="connsiteY0" fmla="*/ 0 h 11427752"/>
              <a:gd name="connsiteX1" fmla="*/ 6350000 w 6350000"/>
              <a:gd name="connsiteY1" fmla="*/ 0 h 11427752"/>
              <a:gd name="connsiteX2" fmla="*/ 6350000 w 6350000"/>
              <a:gd name="connsiteY2" fmla="*/ 11427752 h 11427752"/>
              <a:gd name="connsiteX3" fmla="*/ 0 w 6350000"/>
              <a:gd name="connsiteY3" fmla="*/ 11427752 h 11427752"/>
            </a:gdLst>
            <a:ahLst/>
            <a:cxnLst>
              <a:cxn ang="0">
                <a:pos x="connsiteX0" y="connsiteY0"/>
              </a:cxn>
              <a:cxn ang="0">
                <a:pos x="connsiteX1" y="connsiteY1"/>
              </a:cxn>
              <a:cxn ang="0">
                <a:pos x="connsiteX2" y="connsiteY2"/>
              </a:cxn>
              <a:cxn ang="0">
                <a:pos x="connsiteX3" y="connsiteY3"/>
              </a:cxn>
            </a:cxnLst>
            <a:rect l="l" t="t" r="r" b="b"/>
            <a:pathLst>
              <a:path w="6350000" h="11427752">
                <a:moveTo>
                  <a:pt x="0" y="0"/>
                </a:moveTo>
                <a:lnTo>
                  <a:pt x="6350000" y="0"/>
                </a:lnTo>
                <a:lnTo>
                  <a:pt x="6350000" y="11427752"/>
                </a:lnTo>
                <a:lnTo>
                  <a:pt x="0" y="11427752"/>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2" name="Text Placeholder 8">
            <a:extLst>
              <a:ext uri="{FF2B5EF4-FFF2-40B4-BE49-F238E27FC236}">
                <a16:creationId xmlns:a16="http://schemas.microsoft.com/office/drawing/2014/main" id="{D873FC9B-07A6-4F6B-9CBF-377B84071A25}"/>
              </a:ext>
            </a:extLst>
          </p:cNvPr>
          <p:cNvSpPr>
            <a:spLocks noGrp="1"/>
          </p:cNvSpPr>
          <p:nvPr>
            <p:ph type="body" sz="quarter" idx="21" hasCustomPrompt="1"/>
          </p:nvPr>
        </p:nvSpPr>
        <p:spPr>
          <a:xfrm>
            <a:off x="7764946" y="4013524"/>
            <a:ext cx="3392681" cy="1540971"/>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a:t>
            </a:r>
          </a:p>
        </p:txBody>
      </p:sp>
      <p:sp>
        <p:nvSpPr>
          <p:cNvPr id="13" name="Text Placeholder 10">
            <a:extLst>
              <a:ext uri="{FF2B5EF4-FFF2-40B4-BE49-F238E27FC236}">
                <a16:creationId xmlns:a16="http://schemas.microsoft.com/office/drawing/2014/main" id="{F2AE383B-6E01-45F1-8F9B-FC06FDEF94BA}"/>
              </a:ext>
            </a:extLst>
          </p:cNvPr>
          <p:cNvSpPr>
            <a:spLocks noGrp="1"/>
          </p:cNvSpPr>
          <p:nvPr>
            <p:ph type="body" sz="quarter" idx="22" hasCustomPrompt="1"/>
          </p:nvPr>
        </p:nvSpPr>
        <p:spPr>
          <a:xfrm>
            <a:off x="7161709" y="1124669"/>
            <a:ext cx="3674904"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5" name="Text Placeholder 10">
            <a:extLst>
              <a:ext uri="{FF2B5EF4-FFF2-40B4-BE49-F238E27FC236}">
                <a16:creationId xmlns:a16="http://schemas.microsoft.com/office/drawing/2014/main" id="{F76BAD50-5918-4C6C-BE86-BF2CDDD7AE44}"/>
              </a:ext>
            </a:extLst>
          </p:cNvPr>
          <p:cNvSpPr>
            <a:spLocks noGrp="1"/>
          </p:cNvSpPr>
          <p:nvPr>
            <p:ph type="body" sz="quarter" idx="23" hasCustomPrompt="1"/>
          </p:nvPr>
        </p:nvSpPr>
        <p:spPr>
          <a:xfrm>
            <a:off x="7161709" y="2766566"/>
            <a:ext cx="3756654"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8" name="Slide Number">
            <a:extLst>
              <a:ext uri="{FF2B5EF4-FFF2-40B4-BE49-F238E27FC236}">
                <a16:creationId xmlns:a16="http://schemas.microsoft.com/office/drawing/2014/main" id="{FF270BFA-BC75-475C-B54F-7B38ABBA4FF3}"/>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3392495291"/>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Numbers, Text, Column Image">
    <p:bg>
      <p:bgPr>
        <a:solidFill>
          <a:srgbClr val="272626"/>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C75A62D5-E3C6-4FB7-9F00-705FC009694B}"/>
              </a:ext>
            </a:extLst>
          </p:cNvPr>
          <p:cNvSpPr>
            <a:spLocks noGrp="1"/>
          </p:cNvSpPr>
          <p:nvPr>
            <p:ph type="pic" sz="quarter" idx="20" hasCustomPrompt="1"/>
          </p:nvPr>
        </p:nvSpPr>
        <p:spPr>
          <a:xfrm>
            <a:off x="1" y="-1"/>
            <a:ext cx="3716601" cy="6858067"/>
          </a:xfrm>
          <a:custGeom>
            <a:avLst/>
            <a:gdLst>
              <a:gd name="connsiteX0" fmla="*/ 0 w 7433201"/>
              <a:gd name="connsiteY0" fmla="*/ 0 h 13716133"/>
              <a:gd name="connsiteX1" fmla="*/ 7433201 w 7433201"/>
              <a:gd name="connsiteY1" fmla="*/ 0 h 13716133"/>
              <a:gd name="connsiteX2" fmla="*/ 7433201 w 7433201"/>
              <a:gd name="connsiteY2" fmla="*/ 13716133 h 13716133"/>
              <a:gd name="connsiteX3" fmla="*/ 0 w 7433201"/>
              <a:gd name="connsiteY3" fmla="*/ 13716133 h 13716133"/>
            </a:gdLst>
            <a:ahLst/>
            <a:cxnLst>
              <a:cxn ang="0">
                <a:pos x="connsiteX0" y="connsiteY0"/>
              </a:cxn>
              <a:cxn ang="0">
                <a:pos x="connsiteX1" y="connsiteY1"/>
              </a:cxn>
              <a:cxn ang="0">
                <a:pos x="connsiteX2" y="connsiteY2"/>
              </a:cxn>
              <a:cxn ang="0">
                <a:pos x="connsiteX3" y="connsiteY3"/>
              </a:cxn>
            </a:cxnLst>
            <a:rect l="l" t="t" r="r" b="b"/>
            <a:pathLst>
              <a:path w="7433201" h="13716133">
                <a:moveTo>
                  <a:pt x="0" y="0"/>
                </a:moveTo>
                <a:lnTo>
                  <a:pt x="7433201" y="0"/>
                </a:lnTo>
                <a:lnTo>
                  <a:pt x="7433201" y="13716133"/>
                </a:lnTo>
                <a:lnTo>
                  <a:pt x="0" y="13716133"/>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tx1"/>
                </a:solidFill>
              </a:defRPr>
            </a:lvl1pPr>
          </a:lstStyle>
          <a:p>
            <a:r>
              <a:rPr lang="en-US"/>
              <a:t>IMAGE REPLACE</a:t>
            </a:r>
          </a:p>
        </p:txBody>
      </p:sp>
      <p:sp>
        <p:nvSpPr>
          <p:cNvPr id="15" name="Text Placeholder 10">
            <a:extLst>
              <a:ext uri="{FF2B5EF4-FFF2-40B4-BE49-F238E27FC236}">
                <a16:creationId xmlns:a16="http://schemas.microsoft.com/office/drawing/2014/main" id="{99D88318-071B-4D67-89A6-150E6993A57C}"/>
              </a:ext>
            </a:extLst>
          </p:cNvPr>
          <p:cNvSpPr>
            <a:spLocks noGrp="1"/>
          </p:cNvSpPr>
          <p:nvPr>
            <p:ph type="body" sz="quarter" idx="22" hasCustomPrompt="1"/>
          </p:nvPr>
        </p:nvSpPr>
        <p:spPr>
          <a:xfrm>
            <a:off x="4938062" y="1126012"/>
            <a:ext cx="3194262" cy="1289050"/>
          </a:xfrm>
          <a:prstGeom prst="rect">
            <a:avLst/>
          </a:prstGeom>
        </p:spPr>
        <p:txBody>
          <a:bodyPr/>
          <a:lstStyle>
            <a:lvl1pPr marL="0" marR="0" indent="0" algn="l"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6" name="Text Placeholder 10">
            <a:extLst>
              <a:ext uri="{FF2B5EF4-FFF2-40B4-BE49-F238E27FC236}">
                <a16:creationId xmlns:a16="http://schemas.microsoft.com/office/drawing/2014/main" id="{C98AD207-586B-4B24-ADD9-D269173A6D21}"/>
              </a:ext>
            </a:extLst>
          </p:cNvPr>
          <p:cNvSpPr>
            <a:spLocks noGrp="1"/>
          </p:cNvSpPr>
          <p:nvPr>
            <p:ph type="body" sz="quarter" idx="23" hasCustomPrompt="1"/>
          </p:nvPr>
        </p:nvSpPr>
        <p:spPr>
          <a:xfrm>
            <a:off x="4964330" y="2765016"/>
            <a:ext cx="1964511" cy="266924"/>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E0E12F51-CA14-4F55-844E-D15244BE0E83}"/>
              </a:ext>
            </a:extLst>
          </p:cNvPr>
          <p:cNvSpPr>
            <a:spLocks noGrp="1"/>
          </p:cNvSpPr>
          <p:nvPr>
            <p:ph type="body" sz="quarter" idx="24" hasCustomPrompt="1"/>
          </p:nvPr>
        </p:nvSpPr>
        <p:spPr>
          <a:xfrm>
            <a:off x="4967245" y="4419864"/>
            <a:ext cx="1964511" cy="266924"/>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1" name="Text Placeholder 10">
            <a:extLst>
              <a:ext uri="{FF2B5EF4-FFF2-40B4-BE49-F238E27FC236}">
                <a16:creationId xmlns:a16="http://schemas.microsoft.com/office/drawing/2014/main" id="{D21E828B-3C59-4758-B003-2D22EE74D5FC}"/>
              </a:ext>
            </a:extLst>
          </p:cNvPr>
          <p:cNvSpPr>
            <a:spLocks noGrp="1"/>
          </p:cNvSpPr>
          <p:nvPr>
            <p:ph type="body" sz="quarter" idx="26" hasCustomPrompt="1"/>
          </p:nvPr>
        </p:nvSpPr>
        <p:spPr>
          <a:xfrm>
            <a:off x="8825003" y="4857496"/>
            <a:ext cx="869051" cy="673101"/>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a:t>
            </a:r>
            <a:endParaRPr lang="en-US"/>
          </a:p>
        </p:txBody>
      </p:sp>
      <p:sp>
        <p:nvSpPr>
          <p:cNvPr id="22" name="Text Placeholder 10">
            <a:extLst>
              <a:ext uri="{FF2B5EF4-FFF2-40B4-BE49-F238E27FC236}">
                <a16:creationId xmlns:a16="http://schemas.microsoft.com/office/drawing/2014/main" id="{6FE6FE89-B1D9-4753-8BC6-51A959B2862A}"/>
              </a:ext>
            </a:extLst>
          </p:cNvPr>
          <p:cNvSpPr>
            <a:spLocks noGrp="1"/>
          </p:cNvSpPr>
          <p:nvPr>
            <p:ph type="body" sz="quarter" idx="30" hasCustomPrompt="1"/>
          </p:nvPr>
        </p:nvSpPr>
        <p:spPr>
          <a:xfrm>
            <a:off x="9607604" y="5350777"/>
            <a:ext cx="32723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a:t>
            </a:r>
          </a:p>
        </p:txBody>
      </p:sp>
      <p:sp>
        <p:nvSpPr>
          <p:cNvPr id="23" name="Text Placeholder 10">
            <a:extLst>
              <a:ext uri="{FF2B5EF4-FFF2-40B4-BE49-F238E27FC236}">
                <a16:creationId xmlns:a16="http://schemas.microsoft.com/office/drawing/2014/main" id="{8D180B45-0A23-4344-A019-6E5E3B4BAB19}"/>
              </a:ext>
            </a:extLst>
          </p:cNvPr>
          <p:cNvSpPr>
            <a:spLocks noGrp="1"/>
          </p:cNvSpPr>
          <p:nvPr>
            <p:ph type="body" sz="quarter" idx="31" hasCustomPrompt="1"/>
          </p:nvPr>
        </p:nvSpPr>
        <p:spPr>
          <a:xfrm>
            <a:off x="9977528" y="3205428"/>
            <a:ext cx="869051" cy="673101"/>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mn-MN"/>
              <a:t>00</a:t>
            </a:r>
            <a:endParaRPr lang="en-US"/>
          </a:p>
        </p:txBody>
      </p:sp>
      <p:sp>
        <p:nvSpPr>
          <p:cNvPr id="24" name="Text Placeholder 10">
            <a:extLst>
              <a:ext uri="{FF2B5EF4-FFF2-40B4-BE49-F238E27FC236}">
                <a16:creationId xmlns:a16="http://schemas.microsoft.com/office/drawing/2014/main" id="{26AFA47D-73F7-4EC7-B192-DD077C8CDEC2}"/>
              </a:ext>
            </a:extLst>
          </p:cNvPr>
          <p:cNvSpPr>
            <a:spLocks noGrp="1"/>
          </p:cNvSpPr>
          <p:nvPr>
            <p:ph type="body" sz="quarter" idx="32" hasCustomPrompt="1"/>
          </p:nvPr>
        </p:nvSpPr>
        <p:spPr>
          <a:xfrm>
            <a:off x="10760129" y="3698709"/>
            <a:ext cx="327233"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a:t>
            </a:r>
          </a:p>
        </p:txBody>
      </p:sp>
      <p:sp>
        <p:nvSpPr>
          <p:cNvPr id="11" name="Slide Number">
            <a:extLst>
              <a:ext uri="{FF2B5EF4-FFF2-40B4-BE49-F238E27FC236}">
                <a16:creationId xmlns:a16="http://schemas.microsoft.com/office/drawing/2014/main" id="{E6D1A8A8-D6FC-4DFB-91D6-46A4D731E199}"/>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391207698"/>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Numbers, Text, 3 descriptions">
    <p:bg>
      <p:bgPr>
        <a:solidFill>
          <a:srgbClr val="272626"/>
        </a:solidFill>
        <a:effectLst/>
      </p:bgPr>
    </p:bg>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312835B3-E04A-4058-9416-0CD66136AE9D}"/>
              </a:ext>
            </a:extLst>
          </p:cNvPr>
          <p:cNvSpPr>
            <a:spLocks noGrp="1"/>
          </p:cNvSpPr>
          <p:nvPr>
            <p:ph type="body" sz="quarter" idx="21" hasCustomPrompt="1"/>
          </p:nvPr>
        </p:nvSpPr>
        <p:spPr>
          <a:xfrm>
            <a:off x="1249880" y="2197897"/>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13" name="Text Placeholder 10">
            <a:extLst>
              <a:ext uri="{FF2B5EF4-FFF2-40B4-BE49-F238E27FC236}">
                <a16:creationId xmlns:a16="http://schemas.microsoft.com/office/drawing/2014/main" id="{2E8FE2B1-7856-4F1E-AE19-0B055882032C}"/>
              </a:ext>
            </a:extLst>
          </p:cNvPr>
          <p:cNvSpPr>
            <a:spLocks noGrp="1"/>
          </p:cNvSpPr>
          <p:nvPr>
            <p:ph type="body" sz="quarter" idx="22" hasCustomPrompt="1"/>
          </p:nvPr>
        </p:nvSpPr>
        <p:spPr>
          <a:xfrm>
            <a:off x="3122625" y="2110409"/>
            <a:ext cx="1011441" cy="627963"/>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a:t>
            </a:r>
          </a:p>
        </p:txBody>
      </p:sp>
      <p:sp>
        <p:nvSpPr>
          <p:cNvPr id="15" name="Text Placeholder 10">
            <a:extLst>
              <a:ext uri="{FF2B5EF4-FFF2-40B4-BE49-F238E27FC236}">
                <a16:creationId xmlns:a16="http://schemas.microsoft.com/office/drawing/2014/main" id="{595D77AD-9735-4808-A62F-65BB55BACA10}"/>
              </a:ext>
            </a:extLst>
          </p:cNvPr>
          <p:cNvSpPr>
            <a:spLocks noGrp="1"/>
          </p:cNvSpPr>
          <p:nvPr>
            <p:ph type="body" sz="quarter" idx="23" hasCustomPrompt="1"/>
          </p:nvPr>
        </p:nvSpPr>
        <p:spPr>
          <a:xfrm>
            <a:off x="1237179" y="4200480"/>
            <a:ext cx="2386652"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6" name="Text Placeholder 10">
            <a:extLst>
              <a:ext uri="{FF2B5EF4-FFF2-40B4-BE49-F238E27FC236}">
                <a16:creationId xmlns:a16="http://schemas.microsoft.com/office/drawing/2014/main" id="{FE635C1B-3CEE-44DF-AA35-2F6D8BADEE9B}"/>
              </a:ext>
            </a:extLst>
          </p:cNvPr>
          <p:cNvSpPr>
            <a:spLocks noGrp="1"/>
          </p:cNvSpPr>
          <p:nvPr>
            <p:ph type="body" sz="quarter" idx="29" hasCustomPrompt="1"/>
          </p:nvPr>
        </p:nvSpPr>
        <p:spPr>
          <a:xfrm>
            <a:off x="1720383" y="3916019"/>
            <a:ext cx="1420242"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7" name="Text Placeholder 10">
            <a:extLst>
              <a:ext uri="{FF2B5EF4-FFF2-40B4-BE49-F238E27FC236}">
                <a16:creationId xmlns:a16="http://schemas.microsoft.com/office/drawing/2014/main" id="{B579CADD-42DB-4748-BEC5-49D6D0F48634}"/>
              </a:ext>
            </a:extLst>
          </p:cNvPr>
          <p:cNvSpPr>
            <a:spLocks noGrp="1"/>
          </p:cNvSpPr>
          <p:nvPr>
            <p:ph type="body" sz="quarter" idx="30" hasCustomPrompt="1"/>
          </p:nvPr>
        </p:nvSpPr>
        <p:spPr>
          <a:xfrm>
            <a:off x="4908457" y="4206830"/>
            <a:ext cx="2386652"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8" name="Text Placeholder 10">
            <a:extLst>
              <a:ext uri="{FF2B5EF4-FFF2-40B4-BE49-F238E27FC236}">
                <a16:creationId xmlns:a16="http://schemas.microsoft.com/office/drawing/2014/main" id="{1679EFEB-D22D-4CA4-90CA-3EBDA9540531}"/>
              </a:ext>
            </a:extLst>
          </p:cNvPr>
          <p:cNvSpPr>
            <a:spLocks noGrp="1"/>
          </p:cNvSpPr>
          <p:nvPr>
            <p:ph type="body" sz="quarter" idx="31" hasCustomPrompt="1"/>
          </p:nvPr>
        </p:nvSpPr>
        <p:spPr>
          <a:xfrm>
            <a:off x="5391662" y="3922369"/>
            <a:ext cx="1420242"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9" name="Text Placeholder 10">
            <a:extLst>
              <a:ext uri="{FF2B5EF4-FFF2-40B4-BE49-F238E27FC236}">
                <a16:creationId xmlns:a16="http://schemas.microsoft.com/office/drawing/2014/main" id="{1FAE98E4-C082-4F56-B2DA-35A718936F01}"/>
              </a:ext>
            </a:extLst>
          </p:cNvPr>
          <p:cNvSpPr>
            <a:spLocks noGrp="1"/>
          </p:cNvSpPr>
          <p:nvPr>
            <p:ph type="body" sz="quarter" idx="32" hasCustomPrompt="1"/>
          </p:nvPr>
        </p:nvSpPr>
        <p:spPr>
          <a:xfrm>
            <a:off x="8567036" y="4213180"/>
            <a:ext cx="2386652" cy="1010841"/>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0B471525-4828-4DF3-B0AC-C37E1D649CFF}"/>
              </a:ext>
            </a:extLst>
          </p:cNvPr>
          <p:cNvSpPr>
            <a:spLocks noGrp="1"/>
          </p:cNvSpPr>
          <p:nvPr>
            <p:ph type="body" sz="quarter" idx="33" hasCustomPrompt="1"/>
          </p:nvPr>
        </p:nvSpPr>
        <p:spPr>
          <a:xfrm>
            <a:off x="9050240" y="3928718"/>
            <a:ext cx="1420242" cy="391077"/>
          </a:xfrm>
          <a:prstGeom prst="rect">
            <a:avLst/>
          </a:prstGeom>
        </p:spPr>
        <p:txBody>
          <a:bodyPr/>
          <a:lstStyle>
            <a:lvl1pPr marL="0" marR="0" indent="0" algn="ctr"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1" name="Text Placeholder 8">
            <a:extLst>
              <a:ext uri="{FF2B5EF4-FFF2-40B4-BE49-F238E27FC236}">
                <a16:creationId xmlns:a16="http://schemas.microsoft.com/office/drawing/2014/main" id="{9BCC7857-BE4E-4A7B-83FC-4462B13DAD3A}"/>
              </a:ext>
            </a:extLst>
          </p:cNvPr>
          <p:cNvSpPr>
            <a:spLocks noGrp="1"/>
          </p:cNvSpPr>
          <p:nvPr>
            <p:ph type="body" sz="quarter" idx="34" hasCustomPrompt="1"/>
          </p:nvPr>
        </p:nvSpPr>
        <p:spPr>
          <a:xfrm>
            <a:off x="4930184" y="2197897"/>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22" name="Text Placeholder 10">
            <a:extLst>
              <a:ext uri="{FF2B5EF4-FFF2-40B4-BE49-F238E27FC236}">
                <a16:creationId xmlns:a16="http://schemas.microsoft.com/office/drawing/2014/main" id="{3732DD4B-11EE-45C2-87C2-EDFB13C4222D}"/>
              </a:ext>
            </a:extLst>
          </p:cNvPr>
          <p:cNvSpPr>
            <a:spLocks noGrp="1"/>
          </p:cNvSpPr>
          <p:nvPr>
            <p:ph type="body" sz="quarter" idx="35" hasCustomPrompt="1"/>
          </p:nvPr>
        </p:nvSpPr>
        <p:spPr>
          <a:xfrm>
            <a:off x="6802929" y="2110409"/>
            <a:ext cx="1011441" cy="627963"/>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a:t>
            </a:r>
          </a:p>
        </p:txBody>
      </p:sp>
      <p:sp>
        <p:nvSpPr>
          <p:cNvPr id="23" name="Text Placeholder 8">
            <a:extLst>
              <a:ext uri="{FF2B5EF4-FFF2-40B4-BE49-F238E27FC236}">
                <a16:creationId xmlns:a16="http://schemas.microsoft.com/office/drawing/2014/main" id="{BF08CE9A-D4C8-48DB-85D3-6D08B7705DA7}"/>
              </a:ext>
            </a:extLst>
          </p:cNvPr>
          <p:cNvSpPr>
            <a:spLocks noGrp="1"/>
          </p:cNvSpPr>
          <p:nvPr>
            <p:ph type="body" sz="quarter" idx="36" hasCustomPrompt="1"/>
          </p:nvPr>
        </p:nvSpPr>
        <p:spPr>
          <a:xfrm>
            <a:off x="8610488" y="2197897"/>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24" name="Text Placeholder 10">
            <a:extLst>
              <a:ext uri="{FF2B5EF4-FFF2-40B4-BE49-F238E27FC236}">
                <a16:creationId xmlns:a16="http://schemas.microsoft.com/office/drawing/2014/main" id="{6B15F361-8408-458D-ADDB-B671D8985E65}"/>
              </a:ext>
            </a:extLst>
          </p:cNvPr>
          <p:cNvSpPr>
            <a:spLocks noGrp="1"/>
          </p:cNvSpPr>
          <p:nvPr>
            <p:ph type="body" sz="quarter" idx="37" hasCustomPrompt="1"/>
          </p:nvPr>
        </p:nvSpPr>
        <p:spPr>
          <a:xfrm>
            <a:off x="10483233" y="2110409"/>
            <a:ext cx="1011441" cy="627963"/>
          </a:xfrm>
          <a:prstGeom prst="rect">
            <a:avLst/>
          </a:prstGeom>
        </p:spPr>
        <p:txBody>
          <a:bodyPr/>
          <a:lstStyle>
            <a:lvl1pPr marL="0" marR="0" indent="0" algn="l" defTabSz="412750" rtl="0" fontAlgn="auto" latinLnBrk="0" hangingPunct="0">
              <a:lnSpc>
                <a:spcPct val="100000"/>
              </a:lnSpc>
              <a:spcBef>
                <a:spcPts val="0"/>
              </a:spcBef>
              <a:spcAft>
                <a:spcPts val="0"/>
              </a:spcAft>
              <a:buClrTx/>
              <a:buSzTx/>
              <a:buFontTx/>
              <a:buNone/>
              <a:tabLst/>
              <a:defRPr kumimoji="0" lang="en-US" sz="40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a:t>
            </a:r>
          </a:p>
        </p:txBody>
      </p:sp>
      <p:sp>
        <p:nvSpPr>
          <p:cNvPr id="25" name="Slide Number">
            <a:extLst>
              <a:ext uri="{FF2B5EF4-FFF2-40B4-BE49-F238E27FC236}">
                <a16:creationId xmlns:a16="http://schemas.microsoft.com/office/drawing/2014/main" id="{BC05D655-FBCF-4488-BF12-BA6B73C62345}"/>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1917637436"/>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Numbers, Text, 4 descriptions">
    <p:bg>
      <p:bgPr>
        <a:solidFill>
          <a:srgbClr val="272626"/>
        </a:solidFill>
        <a:effectLst/>
      </p:bgPr>
    </p:bg>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417142AE-8B9F-4AE1-AFA1-EEB9EC815B29}"/>
              </a:ext>
            </a:extLst>
          </p:cNvPr>
          <p:cNvSpPr>
            <a:spLocks noGrp="1"/>
          </p:cNvSpPr>
          <p:nvPr>
            <p:ph type="body" sz="quarter" idx="21" hasCustomPrompt="1"/>
          </p:nvPr>
        </p:nvSpPr>
        <p:spPr>
          <a:xfrm>
            <a:off x="803445" y="3760342"/>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12" name="Text Placeholder 10">
            <a:extLst>
              <a:ext uri="{FF2B5EF4-FFF2-40B4-BE49-F238E27FC236}">
                <a16:creationId xmlns:a16="http://schemas.microsoft.com/office/drawing/2014/main" id="{56D1348F-7F40-4DB0-A709-D833A2685489}"/>
              </a:ext>
            </a:extLst>
          </p:cNvPr>
          <p:cNvSpPr>
            <a:spLocks noGrp="1"/>
          </p:cNvSpPr>
          <p:nvPr>
            <p:ph type="body" sz="quarter" idx="23" hasCustomPrompt="1"/>
          </p:nvPr>
        </p:nvSpPr>
        <p:spPr>
          <a:xfrm>
            <a:off x="2938763" y="4487691"/>
            <a:ext cx="238665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3" name="Text Placeholder 10">
            <a:extLst>
              <a:ext uri="{FF2B5EF4-FFF2-40B4-BE49-F238E27FC236}">
                <a16:creationId xmlns:a16="http://schemas.microsoft.com/office/drawing/2014/main" id="{856F183E-6EA0-4A1B-96EA-F45F80056697}"/>
              </a:ext>
            </a:extLst>
          </p:cNvPr>
          <p:cNvSpPr>
            <a:spLocks noGrp="1"/>
          </p:cNvSpPr>
          <p:nvPr>
            <p:ph type="body" sz="quarter" idx="29" hasCustomPrompt="1"/>
          </p:nvPr>
        </p:nvSpPr>
        <p:spPr>
          <a:xfrm>
            <a:off x="2938763" y="4203230"/>
            <a:ext cx="14202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5" name="Text Placeholder 8">
            <a:extLst>
              <a:ext uri="{FF2B5EF4-FFF2-40B4-BE49-F238E27FC236}">
                <a16:creationId xmlns:a16="http://schemas.microsoft.com/office/drawing/2014/main" id="{EA651302-8198-4DCA-9881-43F8797502BC}"/>
              </a:ext>
            </a:extLst>
          </p:cNvPr>
          <p:cNvSpPr>
            <a:spLocks noGrp="1"/>
          </p:cNvSpPr>
          <p:nvPr>
            <p:ph type="body" sz="quarter" idx="30" hasCustomPrompt="1"/>
          </p:nvPr>
        </p:nvSpPr>
        <p:spPr>
          <a:xfrm>
            <a:off x="6393615" y="3754968"/>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16" name="Text Placeholder 10">
            <a:extLst>
              <a:ext uri="{FF2B5EF4-FFF2-40B4-BE49-F238E27FC236}">
                <a16:creationId xmlns:a16="http://schemas.microsoft.com/office/drawing/2014/main" id="{904BC95B-C9F1-43D1-8A56-5E445F2A5059}"/>
              </a:ext>
            </a:extLst>
          </p:cNvPr>
          <p:cNvSpPr>
            <a:spLocks noGrp="1"/>
          </p:cNvSpPr>
          <p:nvPr>
            <p:ph type="body" sz="quarter" idx="31" hasCustomPrompt="1"/>
          </p:nvPr>
        </p:nvSpPr>
        <p:spPr>
          <a:xfrm>
            <a:off x="8531711" y="4487691"/>
            <a:ext cx="238665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17" name="Text Placeholder 10">
            <a:extLst>
              <a:ext uri="{FF2B5EF4-FFF2-40B4-BE49-F238E27FC236}">
                <a16:creationId xmlns:a16="http://schemas.microsoft.com/office/drawing/2014/main" id="{BF5339F7-2530-47AB-9785-28C91BED46ED}"/>
              </a:ext>
            </a:extLst>
          </p:cNvPr>
          <p:cNvSpPr>
            <a:spLocks noGrp="1"/>
          </p:cNvSpPr>
          <p:nvPr>
            <p:ph type="body" sz="quarter" idx="32" hasCustomPrompt="1"/>
          </p:nvPr>
        </p:nvSpPr>
        <p:spPr>
          <a:xfrm>
            <a:off x="8531711" y="4203230"/>
            <a:ext cx="14202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18" name="Text Placeholder 8">
            <a:extLst>
              <a:ext uri="{FF2B5EF4-FFF2-40B4-BE49-F238E27FC236}">
                <a16:creationId xmlns:a16="http://schemas.microsoft.com/office/drawing/2014/main" id="{E8BE8A3F-0757-4FA7-9AD8-98274B347A8B}"/>
              </a:ext>
            </a:extLst>
          </p:cNvPr>
          <p:cNvSpPr>
            <a:spLocks noGrp="1"/>
          </p:cNvSpPr>
          <p:nvPr>
            <p:ph type="body" sz="quarter" idx="33" hasCustomPrompt="1"/>
          </p:nvPr>
        </p:nvSpPr>
        <p:spPr>
          <a:xfrm>
            <a:off x="6393615" y="1240071"/>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19" name="Text Placeholder 10">
            <a:extLst>
              <a:ext uri="{FF2B5EF4-FFF2-40B4-BE49-F238E27FC236}">
                <a16:creationId xmlns:a16="http://schemas.microsoft.com/office/drawing/2014/main" id="{CD9C8E3E-4C45-4FEB-BD81-C461BF83C172}"/>
              </a:ext>
            </a:extLst>
          </p:cNvPr>
          <p:cNvSpPr>
            <a:spLocks noGrp="1"/>
          </p:cNvSpPr>
          <p:nvPr>
            <p:ph type="body" sz="quarter" idx="34" hasCustomPrompt="1"/>
          </p:nvPr>
        </p:nvSpPr>
        <p:spPr>
          <a:xfrm>
            <a:off x="8531711" y="1974157"/>
            <a:ext cx="238665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0" name="Text Placeholder 10">
            <a:extLst>
              <a:ext uri="{FF2B5EF4-FFF2-40B4-BE49-F238E27FC236}">
                <a16:creationId xmlns:a16="http://schemas.microsoft.com/office/drawing/2014/main" id="{E1A28804-7451-4420-B79D-5177E1ACF400}"/>
              </a:ext>
            </a:extLst>
          </p:cNvPr>
          <p:cNvSpPr>
            <a:spLocks noGrp="1"/>
          </p:cNvSpPr>
          <p:nvPr>
            <p:ph type="body" sz="quarter" idx="35" hasCustomPrompt="1"/>
          </p:nvPr>
        </p:nvSpPr>
        <p:spPr>
          <a:xfrm>
            <a:off x="8531711" y="1689696"/>
            <a:ext cx="14202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1" name="Text Placeholder 8">
            <a:extLst>
              <a:ext uri="{FF2B5EF4-FFF2-40B4-BE49-F238E27FC236}">
                <a16:creationId xmlns:a16="http://schemas.microsoft.com/office/drawing/2014/main" id="{0B22D712-937F-40ED-BCF4-13314123F9F2}"/>
              </a:ext>
            </a:extLst>
          </p:cNvPr>
          <p:cNvSpPr>
            <a:spLocks noGrp="1"/>
          </p:cNvSpPr>
          <p:nvPr>
            <p:ph type="body" sz="quarter" idx="36" hasCustomPrompt="1"/>
          </p:nvPr>
        </p:nvSpPr>
        <p:spPr>
          <a:xfrm>
            <a:off x="803445" y="1248172"/>
            <a:ext cx="1923545" cy="1747011"/>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smtClean="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Roboto Black"/>
              </a:defRPr>
            </a:lvl1pPr>
          </a:lstStyle>
          <a:p>
            <a:pPr lvl="0"/>
            <a:r>
              <a:rPr lang="en-US"/>
              <a:t>00</a:t>
            </a:r>
          </a:p>
        </p:txBody>
      </p:sp>
      <p:sp>
        <p:nvSpPr>
          <p:cNvPr id="22" name="Text Placeholder 10">
            <a:extLst>
              <a:ext uri="{FF2B5EF4-FFF2-40B4-BE49-F238E27FC236}">
                <a16:creationId xmlns:a16="http://schemas.microsoft.com/office/drawing/2014/main" id="{A5E83D3A-4308-4AF0-9350-4B8991485F50}"/>
              </a:ext>
            </a:extLst>
          </p:cNvPr>
          <p:cNvSpPr>
            <a:spLocks noGrp="1"/>
          </p:cNvSpPr>
          <p:nvPr>
            <p:ph type="body" sz="quarter" idx="37" hasCustomPrompt="1"/>
          </p:nvPr>
        </p:nvSpPr>
        <p:spPr>
          <a:xfrm>
            <a:off x="2938763" y="1974157"/>
            <a:ext cx="2386652" cy="1010841"/>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chemeClr val="tx1"/>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23" name="Text Placeholder 10">
            <a:extLst>
              <a:ext uri="{FF2B5EF4-FFF2-40B4-BE49-F238E27FC236}">
                <a16:creationId xmlns:a16="http://schemas.microsoft.com/office/drawing/2014/main" id="{678820F1-17F8-49F7-BB8E-6EC5AC3D8131}"/>
              </a:ext>
            </a:extLst>
          </p:cNvPr>
          <p:cNvSpPr>
            <a:spLocks noGrp="1"/>
          </p:cNvSpPr>
          <p:nvPr>
            <p:ph type="body" sz="quarter" idx="38" hasCustomPrompt="1"/>
          </p:nvPr>
        </p:nvSpPr>
        <p:spPr>
          <a:xfrm>
            <a:off x="2938763" y="1689696"/>
            <a:ext cx="1420242" cy="391077"/>
          </a:xfrm>
          <a:prstGeom prst="rect">
            <a:avLst/>
          </a:prstGeom>
        </p:spPr>
        <p:txBody>
          <a:bodyPr/>
          <a:lstStyle>
            <a:lvl1pPr marL="0" marR="0" indent="0" algn="l" defTabSz="412750" rtl="0" fontAlgn="auto" latinLnBrk="0" hangingPunct="0">
              <a:lnSpc>
                <a:spcPct val="150000"/>
              </a:lnSpc>
              <a:spcBef>
                <a:spcPts val="0"/>
              </a:spcBef>
              <a:spcAft>
                <a:spcPts val="0"/>
              </a:spcAft>
              <a:buClrTx/>
              <a:buSzTx/>
              <a:buFontTx/>
              <a:buNone/>
              <a:tabLst/>
              <a:defRPr kumimoji="0" lang="en-US" sz="1250" b="0" i="0" u="none" strike="noStrike" cap="none" spc="0" normalizeH="0" baseline="0">
                <a:ln>
                  <a:noFill/>
                </a:ln>
                <a:solidFill>
                  <a:schemeClr val="tx1"/>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Title text</a:t>
            </a:r>
          </a:p>
        </p:txBody>
      </p:sp>
      <p:sp>
        <p:nvSpPr>
          <p:cNvPr id="24" name="Slide Number">
            <a:extLst>
              <a:ext uri="{FF2B5EF4-FFF2-40B4-BE49-F238E27FC236}">
                <a16:creationId xmlns:a16="http://schemas.microsoft.com/office/drawing/2014/main" id="{71E0BDD0-DC65-4F69-861D-ADFD316DD200}"/>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1419585939"/>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yout personalizzato">
    <p:bg>
      <p:bgPr>
        <a:solidFill>
          <a:srgbClr val="272626"/>
        </a:solidFill>
        <a:effectLst/>
      </p:bgPr>
    </p:bg>
    <p:spTree>
      <p:nvGrpSpPr>
        <p:cNvPr id="1" name=""/>
        <p:cNvGrpSpPr/>
        <p:nvPr/>
      </p:nvGrpSpPr>
      <p:grpSpPr>
        <a:xfrm>
          <a:off x="0" y="0"/>
          <a:ext cx="0" cy="0"/>
          <a:chOff x="0" y="0"/>
          <a:chExt cx="0" cy="0"/>
        </a:xfrm>
      </p:grpSpPr>
      <p:sp>
        <p:nvSpPr>
          <p:cNvPr id="2" name="Slide Number">
            <a:extLst>
              <a:ext uri="{FF2B5EF4-FFF2-40B4-BE49-F238E27FC236}">
                <a16:creationId xmlns:a16="http://schemas.microsoft.com/office/drawing/2014/main" id="{F4897734-1746-4783-A925-F6F95288D6F9}"/>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329836172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Title, Paragrap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1B75820-8838-4445-AB19-C927D76B2A6A}"/>
              </a:ext>
            </a:extLst>
          </p:cNvPr>
          <p:cNvSpPr>
            <a:spLocks noGrp="1"/>
          </p:cNvSpPr>
          <p:nvPr>
            <p:ph type="pic" sz="quarter" idx="25" hasCustomPrompt="1"/>
          </p:nvPr>
        </p:nvSpPr>
        <p:spPr>
          <a:xfrm>
            <a:off x="6096000" y="-1"/>
            <a:ext cx="4822362" cy="5717580"/>
          </a:xfrm>
          <a:custGeom>
            <a:avLst/>
            <a:gdLst>
              <a:gd name="connsiteX0" fmla="*/ 0 w 9644724"/>
              <a:gd name="connsiteY0" fmla="*/ 0 h 11435160"/>
              <a:gd name="connsiteX1" fmla="*/ 9644724 w 9644724"/>
              <a:gd name="connsiteY1" fmla="*/ 0 h 11435160"/>
              <a:gd name="connsiteX2" fmla="*/ 9644724 w 9644724"/>
              <a:gd name="connsiteY2" fmla="*/ 11435160 h 11435160"/>
              <a:gd name="connsiteX3" fmla="*/ 0 w 9644724"/>
              <a:gd name="connsiteY3" fmla="*/ 11435160 h 11435160"/>
            </a:gdLst>
            <a:ahLst/>
            <a:cxnLst>
              <a:cxn ang="0">
                <a:pos x="connsiteX0" y="connsiteY0"/>
              </a:cxn>
              <a:cxn ang="0">
                <a:pos x="connsiteX1" y="connsiteY1"/>
              </a:cxn>
              <a:cxn ang="0">
                <a:pos x="connsiteX2" y="connsiteY2"/>
              </a:cxn>
              <a:cxn ang="0">
                <a:pos x="connsiteX3" y="connsiteY3"/>
              </a:cxn>
            </a:cxnLst>
            <a:rect l="l" t="t" r="r" b="b"/>
            <a:pathLst>
              <a:path w="9644724" h="11435160">
                <a:moveTo>
                  <a:pt x="0" y="0"/>
                </a:moveTo>
                <a:lnTo>
                  <a:pt x="9644724" y="0"/>
                </a:lnTo>
                <a:lnTo>
                  <a:pt x="9644724" y="11435160"/>
                </a:lnTo>
                <a:lnTo>
                  <a:pt x="0" y="11435160"/>
                </a:lnTo>
                <a:close/>
              </a:path>
            </a:pathLst>
          </a:custGeom>
          <a:solidFill>
            <a:srgbClr val="BABEC7"/>
          </a:solidFill>
          <a:ln w="12700">
            <a:miter lim="400000"/>
          </a:ln>
          <a:extLst>
            <a:ext uri="{C572A759-6A51-4108-AA02-DFA0A04FC94B}">
              <ma14:wrappingTextBoxFlag xmlns:ma14="http://schemas.microsoft.com/office/mac/drawingml/2011/main" xmlns="" val="1"/>
            </a:ext>
          </a:extLst>
        </p:spPr>
        <p:txBody>
          <a:bodyPr wrap="square" anchor="ctr">
            <a:noAutofit/>
          </a:bodyPr>
          <a:lstStyle>
            <a:lvl1pPr marL="0" indent="0" algn="ctr">
              <a:buNone/>
              <a:defRPr sz="1000" b="1" baseline="0">
                <a:solidFill>
                  <a:schemeClr val="bg1"/>
                </a:solidFill>
              </a:defRPr>
            </a:lvl1pPr>
          </a:lstStyle>
          <a:p>
            <a:r>
              <a:rPr lang="en-US"/>
              <a:t>IMAGE REPLACE</a:t>
            </a:r>
          </a:p>
        </p:txBody>
      </p:sp>
      <p:sp>
        <p:nvSpPr>
          <p:cNvPr id="9" name="Text Placeholder 8">
            <a:extLst>
              <a:ext uri="{FF2B5EF4-FFF2-40B4-BE49-F238E27FC236}">
                <a16:creationId xmlns:a16="http://schemas.microsoft.com/office/drawing/2014/main" id="{FF3E7134-AD5E-4772-8B84-AE3B988637B7}"/>
              </a:ext>
            </a:extLst>
          </p:cNvPr>
          <p:cNvSpPr>
            <a:spLocks noGrp="1"/>
          </p:cNvSpPr>
          <p:nvPr>
            <p:ph type="body" sz="quarter" idx="21" hasCustomPrompt="1"/>
          </p:nvPr>
        </p:nvSpPr>
        <p:spPr>
          <a:xfrm>
            <a:off x="679688" y="2641730"/>
            <a:ext cx="6220842" cy="1192676"/>
          </a:xfrm>
          <a:prstGeom prst="rect">
            <a:avLst/>
          </a:prstGeom>
        </p:spPr>
        <p:txBody>
          <a:bodyPr/>
          <a:lstStyle>
            <a:lvl1pPr marL="0" marR="0" indent="0" algn="r" defTabSz="412750" rtl="0" fontAlgn="auto" latinLnBrk="0" hangingPunct="0">
              <a:lnSpc>
                <a:spcPct val="100000"/>
              </a:lnSpc>
              <a:spcBef>
                <a:spcPts val="0"/>
              </a:spcBef>
              <a:spcAft>
                <a:spcPts val="0"/>
              </a:spcAft>
              <a:buClrTx/>
              <a:buSzTx/>
              <a:buFontTx/>
              <a:buNone/>
              <a:tabLst/>
              <a:defRPr kumimoji="0" lang="en-US" sz="10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Roboto Black"/>
              </a:defRPr>
            </a:lvl1pPr>
          </a:lstStyle>
          <a:p>
            <a:pPr lvl="0"/>
            <a:r>
              <a:rPr lang="en-US"/>
              <a:t>Title Text</a:t>
            </a:r>
          </a:p>
        </p:txBody>
      </p:sp>
      <p:sp>
        <p:nvSpPr>
          <p:cNvPr id="10" name="Text Placeholder 10">
            <a:extLst>
              <a:ext uri="{FF2B5EF4-FFF2-40B4-BE49-F238E27FC236}">
                <a16:creationId xmlns:a16="http://schemas.microsoft.com/office/drawing/2014/main" id="{DE6C5647-127D-43E3-B3BD-81AB2BB023FC}"/>
              </a:ext>
            </a:extLst>
          </p:cNvPr>
          <p:cNvSpPr>
            <a:spLocks noGrp="1"/>
          </p:cNvSpPr>
          <p:nvPr>
            <p:ph type="body" sz="quarter" idx="22" hasCustomPrompt="1"/>
          </p:nvPr>
        </p:nvSpPr>
        <p:spPr>
          <a:xfrm>
            <a:off x="2197101" y="4951770"/>
            <a:ext cx="3301285" cy="790146"/>
          </a:xfrm>
          <a:prstGeom prst="rect">
            <a:avLst/>
          </a:prstGeom>
        </p:spPr>
        <p:txBody>
          <a:bodyPr/>
          <a:lstStyle>
            <a:lvl1pPr marL="0" marR="0" indent="0" algn="r" defTabSz="412750" rtl="0" fontAlgn="auto" latinLnBrk="0" hangingPunct="0">
              <a:lnSpc>
                <a:spcPct val="120000"/>
              </a:lnSpc>
              <a:spcBef>
                <a:spcPts val="0"/>
              </a:spcBef>
              <a:spcAft>
                <a:spcPts val="0"/>
              </a:spcAft>
              <a:buClrTx/>
              <a:buSzTx/>
              <a:buFontTx/>
              <a:buNone/>
              <a:tabLst/>
              <a:defRPr kumimoji="0" lang="en-US" sz="2000" b="0" i="0" u="none" strike="noStrike" cap="none" spc="0" normalizeH="0" baseline="0">
                <a:ln>
                  <a:noFill/>
                </a:ln>
                <a:solidFill>
                  <a:srgbClr val="2C2E3C"/>
                </a:solidFill>
                <a:effectLst/>
                <a:uFillTx/>
                <a:latin typeface="Poppins SemiBold" panose="00000700000000000000" pitchFamily="2" charset="0"/>
                <a:ea typeface="Poppins SemiBold" panose="00000700000000000000" pitchFamily="2" charset="0"/>
                <a:cs typeface="Poppins SemiBold" panose="00000700000000000000" pitchFamily="2" charset="0"/>
                <a:sym typeface="Helvetica Neue"/>
              </a:defRPr>
            </a:lvl1pPr>
          </a:lstStyle>
          <a:p>
            <a:pPr lvl="0"/>
            <a:r>
              <a:rPr lang="en-US"/>
              <a:t>Body text</a:t>
            </a:r>
          </a:p>
        </p:txBody>
      </p:sp>
      <p:sp>
        <p:nvSpPr>
          <p:cNvPr id="11" name="Text Placeholder 10">
            <a:extLst>
              <a:ext uri="{FF2B5EF4-FFF2-40B4-BE49-F238E27FC236}">
                <a16:creationId xmlns:a16="http://schemas.microsoft.com/office/drawing/2014/main" id="{4CEF0A07-EA75-453A-B832-02F6151E5646}"/>
              </a:ext>
            </a:extLst>
          </p:cNvPr>
          <p:cNvSpPr>
            <a:spLocks noGrp="1"/>
          </p:cNvSpPr>
          <p:nvPr>
            <p:ph type="body" sz="quarter" idx="23" hasCustomPrompt="1"/>
          </p:nvPr>
        </p:nvSpPr>
        <p:spPr>
          <a:xfrm>
            <a:off x="2095500" y="1116086"/>
            <a:ext cx="3365500" cy="903215"/>
          </a:xfrm>
          <a:prstGeom prst="rect">
            <a:avLst/>
          </a:prstGeom>
        </p:spPr>
        <p:txBody>
          <a:bodyPr/>
          <a:lstStyle>
            <a:lvl1pPr marL="0" marR="0" indent="0" algn="r" defTabSz="412750" rtl="0" fontAlgn="auto" latinLnBrk="0" hangingPunct="0">
              <a:lnSpc>
                <a:spcPct val="150000"/>
              </a:lnSpc>
              <a:spcBef>
                <a:spcPts val="0"/>
              </a:spcBef>
              <a:spcAft>
                <a:spcPts val="0"/>
              </a:spcAft>
              <a:buClrTx/>
              <a:buSzTx/>
              <a:buFontTx/>
              <a:buNone/>
              <a:tabLst/>
              <a:defRPr kumimoji="0" lang="en-US" sz="1100" b="0" i="0" u="none" strike="noStrike" cap="none" spc="0" normalizeH="0" baseline="0">
                <a:ln>
                  <a:noFill/>
                </a:ln>
                <a:solidFill>
                  <a:srgbClr val="6A6E77"/>
                </a:solidFill>
                <a:effectLst/>
                <a:uFillTx/>
                <a:latin typeface="Poppins" panose="00000500000000000000" pitchFamily="2" charset="0"/>
                <a:ea typeface="Poppins" panose="00000500000000000000" pitchFamily="2" charset="0"/>
                <a:cs typeface="Poppins" panose="00000500000000000000" pitchFamily="2" charset="0"/>
                <a:sym typeface="Helvetica Neue"/>
              </a:defRPr>
            </a:lvl1pPr>
          </a:lstStyle>
          <a:p>
            <a:pPr lvl="0"/>
            <a:r>
              <a:rPr lang="en-US"/>
              <a:t>Body text</a:t>
            </a:r>
          </a:p>
        </p:txBody>
      </p:sp>
      <p:sp>
        <p:nvSpPr>
          <p:cNvPr id="7" name="Slide Number">
            <a:extLst>
              <a:ext uri="{FF2B5EF4-FFF2-40B4-BE49-F238E27FC236}">
                <a16:creationId xmlns:a16="http://schemas.microsoft.com/office/drawing/2014/main" id="{2F90A550-F789-4171-AE70-DD8D53097E90}"/>
              </a:ext>
            </a:extLst>
          </p:cNvPr>
          <p:cNvSpPr txBox="1">
            <a:spLocks noGrp="1"/>
          </p:cNvSpPr>
          <p:nvPr>
            <p:ph type="sldNum" sz="quarter" idx="4"/>
          </p:nvPr>
        </p:nvSpPr>
        <p:spPr>
          <a:xfrm>
            <a:off x="11781451" y="268586"/>
            <a:ext cx="177933"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000" b="0" i="0" u="none" strike="noStrike" kern="1200" cap="none" spc="0" normalizeH="0" baseline="0" smtClean="0">
                <a:ln>
                  <a:noFill/>
                </a:ln>
                <a:solidFill>
                  <a:schemeClr val="tx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Tree>
    <p:extLst>
      <p:ext uri="{BB962C8B-B14F-4D97-AF65-F5344CB8AC3E}">
        <p14:creationId xmlns:p14="http://schemas.microsoft.com/office/powerpoint/2010/main" val="32353764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image" Target="../media/image5.png"/><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image" Target="../media/image4.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theme" Target="../theme/theme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image" Target="../media/image2.emf"/><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6052065-714C-473E-BB88-55AD8980FA3B}"/>
              </a:ext>
            </a:extLst>
          </p:cNvPr>
          <p:cNvSpPr txBox="1">
            <a:spLocks noGrp="1"/>
          </p:cNvSpPr>
          <p:nvPr>
            <p:ph type="sldNum" sz="quarter" idx="4"/>
          </p:nvPr>
        </p:nvSpPr>
        <p:spPr>
          <a:xfrm>
            <a:off x="11781451" y="268586"/>
            <a:ext cx="177934"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1000" b="0" i="0" u="none" strike="noStrike" cap="none" spc="0" normalizeH="0" baseline="0">
                <a:ln>
                  <a:noFill/>
                </a:ln>
                <a:solidFill>
                  <a:srgbClr val="2C2E3C"/>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pPr/>
              <a:t>‹#›</a:t>
            </a:fld>
            <a:endParaRPr lang="it-IT" dirty="0"/>
          </a:p>
        </p:txBody>
      </p:sp>
      <p:sp>
        <p:nvSpPr>
          <p:cNvPr id="14" name="Line">
            <a:extLst>
              <a:ext uri="{FF2B5EF4-FFF2-40B4-BE49-F238E27FC236}">
                <a16:creationId xmlns:a16="http://schemas.microsoft.com/office/drawing/2014/main" id="{80E43D5D-1F70-4ED5-9985-AF9FCFBC3BF9}"/>
              </a:ext>
            </a:extLst>
          </p:cNvPr>
          <p:cNvSpPr/>
          <p:nvPr userDrawn="1"/>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 name="Line">
            <a:extLst>
              <a:ext uri="{FF2B5EF4-FFF2-40B4-BE49-F238E27FC236}">
                <a16:creationId xmlns:a16="http://schemas.microsoft.com/office/drawing/2014/main" id="{675814B7-7876-43C3-9A10-40AB89373CA2}"/>
              </a:ext>
            </a:extLst>
          </p:cNvPr>
          <p:cNvSpPr/>
          <p:nvPr userDrawn="1"/>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8" name="Immagine 7">
            <a:extLst>
              <a:ext uri="{FF2B5EF4-FFF2-40B4-BE49-F238E27FC236}">
                <a16:creationId xmlns:a16="http://schemas.microsoft.com/office/drawing/2014/main" id="{90B16DBA-D4DA-4DC2-BDD7-3FAE70FFFD1C}"/>
              </a:ext>
            </a:extLst>
          </p:cNvPr>
          <p:cNvPicPr>
            <a:picLocks noChangeAspect="1"/>
          </p:cNvPicPr>
          <p:nvPr userDrawn="1"/>
        </p:nvPicPr>
        <p:blipFill>
          <a:blip r:embed="rId50">
            <a:extLst>
              <a:ext uri="{28A0092B-C50C-407E-A947-70E740481C1C}">
                <a14:useLocalDpi xmlns:a14="http://schemas.microsoft.com/office/drawing/2010/main" val="0"/>
              </a:ext>
            </a:extLst>
          </a:blip>
          <a:srcRect/>
          <a:stretch/>
        </p:blipFill>
        <p:spPr>
          <a:xfrm>
            <a:off x="139029" y="103233"/>
            <a:ext cx="291389" cy="442220"/>
          </a:xfrm>
          <a:prstGeom prst="rect">
            <a:avLst/>
          </a:prstGeom>
        </p:spPr>
      </p:pic>
      <p:pic>
        <p:nvPicPr>
          <p:cNvPr id="3" name="Picture 2">
            <a:extLst>
              <a:ext uri="{FF2B5EF4-FFF2-40B4-BE49-F238E27FC236}">
                <a16:creationId xmlns:a16="http://schemas.microsoft.com/office/drawing/2014/main" id="{9D586F2E-8811-21D2-EAA9-74650BA5939F}"/>
              </a:ext>
            </a:extLst>
          </p:cNvPr>
          <p:cNvPicPr>
            <a:picLocks noChangeAspect="1"/>
          </p:cNvPicPr>
          <p:nvPr userDrawn="1"/>
        </p:nvPicPr>
        <p:blipFill>
          <a:blip r:embed="rId51"/>
          <a:stretch>
            <a:fillRect/>
          </a:stretch>
        </p:blipFill>
        <p:spPr>
          <a:xfrm>
            <a:off x="10663366" y="6551330"/>
            <a:ext cx="1322344" cy="154653"/>
          </a:xfrm>
          <a:prstGeom prst="rect">
            <a:avLst/>
          </a:prstGeom>
        </p:spPr>
      </p:pic>
    </p:spTree>
    <p:extLst>
      <p:ext uri="{BB962C8B-B14F-4D97-AF65-F5344CB8AC3E}">
        <p14:creationId xmlns:p14="http://schemas.microsoft.com/office/powerpoint/2010/main" val="1424758343"/>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4" r:id="rId3"/>
    <p:sldLayoutId id="2147483655" r:id="rId4"/>
    <p:sldLayoutId id="2147483847" r:id="rId5"/>
    <p:sldLayoutId id="2147483657" r:id="rId6"/>
    <p:sldLayoutId id="2147483658" r:id="rId7"/>
    <p:sldLayoutId id="2147483659" r:id="rId8"/>
    <p:sldLayoutId id="2147483660" r:id="rId9"/>
    <p:sldLayoutId id="2147483852" r:id="rId10"/>
    <p:sldLayoutId id="2147483662" r:id="rId11"/>
    <p:sldLayoutId id="2147483663" r:id="rId12"/>
    <p:sldLayoutId id="2147483664" r:id="rId13"/>
    <p:sldLayoutId id="2147483666" r:id="rId14"/>
    <p:sldLayoutId id="2147483668" r:id="rId15"/>
    <p:sldLayoutId id="2147483670" r:id="rId16"/>
    <p:sldLayoutId id="2147483671" r:id="rId17"/>
    <p:sldLayoutId id="2147483672" r:id="rId18"/>
    <p:sldLayoutId id="2147483674" r:id="rId19"/>
    <p:sldLayoutId id="2147483855" r:id="rId20"/>
    <p:sldLayoutId id="2147483676" r:id="rId21"/>
    <p:sldLayoutId id="2147483677" r:id="rId22"/>
    <p:sldLayoutId id="2147483863" r:id="rId23"/>
    <p:sldLayoutId id="2147483679" r:id="rId24"/>
    <p:sldLayoutId id="2147483680" r:id="rId25"/>
    <p:sldLayoutId id="2147483859" r:id="rId26"/>
    <p:sldLayoutId id="2147483683" r:id="rId27"/>
    <p:sldLayoutId id="2147483685" r:id="rId28"/>
    <p:sldLayoutId id="2147483687" r:id="rId29"/>
    <p:sldLayoutId id="2147483689" r:id="rId30"/>
    <p:sldLayoutId id="2147483691" r:id="rId31"/>
    <p:sldLayoutId id="2147483693" r:id="rId32"/>
    <p:sldLayoutId id="2147483695" r:id="rId33"/>
    <p:sldLayoutId id="2147483697" r:id="rId34"/>
    <p:sldLayoutId id="2147483699" r:id="rId35"/>
    <p:sldLayoutId id="2147483701" r:id="rId36"/>
    <p:sldLayoutId id="2147483703" r:id="rId37"/>
    <p:sldLayoutId id="2147483704" r:id="rId38"/>
    <p:sldLayoutId id="2147483705" r:id="rId39"/>
    <p:sldLayoutId id="2147483788" r:id="rId40"/>
    <p:sldLayoutId id="2147483864" r:id="rId41"/>
    <p:sldLayoutId id="2147483865" r:id="rId42"/>
    <p:sldLayoutId id="2147483866" r:id="rId43"/>
    <p:sldLayoutId id="2147483867" r:id="rId44"/>
    <p:sldLayoutId id="2147483868" r:id="rId45"/>
    <p:sldLayoutId id="2147483869" r:id="rId46"/>
    <p:sldLayoutId id="2147483870" r:id="rId47"/>
    <p:sldLayoutId id="2147483871" r:id="rId4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24" userDrawn="1">
          <p15:clr>
            <a:srgbClr val="F26B43"/>
          </p15:clr>
        </p15:guide>
        <p15:guide id="2" pos="7680" userDrawn="1">
          <p15:clr>
            <a:srgbClr val="F26B43"/>
          </p15:clr>
        </p15:guide>
        <p15:guide id="3" pos="753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DD004E2F-8A27-43C7-AE22-77465F9ABD0A}"/>
              </a:ext>
            </a:extLst>
          </p:cNvPr>
          <p:cNvSpPr txBox="1">
            <a:spLocks noGrp="1"/>
          </p:cNvSpPr>
          <p:nvPr>
            <p:ph type="sldNum" sz="quarter" idx="4"/>
          </p:nvPr>
        </p:nvSpPr>
        <p:spPr>
          <a:xfrm>
            <a:off x="11771032" y="268586"/>
            <a:ext cx="198772"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lang="it-IT" sz="1100" b="0" i="0" u="none" strike="noStrike" kern="1200" cap="none" spc="0" normalizeH="0" baseline="0" smtClean="0">
                <a:ln>
                  <a:noFill/>
                </a:ln>
                <a:solidFill>
                  <a:schemeClr val="bg1"/>
                </a:solidFill>
                <a:effectLst/>
                <a:uFillTx/>
                <a:latin typeface="+mn-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de-DE" smtClean="0"/>
              <a:pPr/>
              <a:t>‹#›</a:t>
            </a:fld>
            <a:endParaRPr lang="de-DE" dirty="0"/>
          </a:p>
        </p:txBody>
      </p:sp>
      <p:sp>
        <p:nvSpPr>
          <p:cNvPr id="12" name="Line">
            <a:extLst>
              <a:ext uri="{FF2B5EF4-FFF2-40B4-BE49-F238E27FC236}">
                <a16:creationId xmlns:a16="http://schemas.microsoft.com/office/drawing/2014/main" id="{28163253-A38A-48E8-AF15-6EEEA511C7EB}"/>
              </a:ext>
            </a:extLst>
          </p:cNvPr>
          <p:cNvSpPr/>
          <p:nvPr userDrawn="1"/>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0" name="Line">
            <a:extLst>
              <a:ext uri="{FF2B5EF4-FFF2-40B4-BE49-F238E27FC236}">
                <a16:creationId xmlns:a16="http://schemas.microsoft.com/office/drawing/2014/main" id="{E2FB5D4E-81A3-459C-81E6-858E9B52D1C7}"/>
              </a:ext>
            </a:extLst>
          </p:cNvPr>
          <p:cNvSpPr/>
          <p:nvPr userDrawn="1"/>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Picture 6" descr="Icon&#10;&#10;Description automatically generated">
            <a:extLst>
              <a:ext uri="{FF2B5EF4-FFF2-40B4-BE49-F238E27FC236}">
                <a16:creationId xmlns:a16="http://schemas.microsoft.com/office/drawing/2014/main" id="{88EEC195-22CD-43FA-84E9-775A85D469F0}"/>
              </a:ext>
            </a:extLst>
          </p:cNvPr>
          <p:cNvPicPr>
            <a:picLocks noChangeAspect="1"/>
          </p:cNvPicPr>
          <p:nvPr userDrawn="1"/>
        </p:nvPicPr>
        <p:blipFill rotWithShape="1">
          <a:blip r:embed="rId41">
            <a:extLst>
              <a:ext uri="{28A0092B-C50C-407E-A947-70E740481C1C}">
                <a14:useLocalDpi xmlns:a14="http://schemas.microsoft.com/office/drawing/2010/main" val="0"/>
              </a:ext>
            </a:extLst>
          </a:blip>
          <a:srcRect r="84925"/>
          <a:stretch/>
        </p:blipFill>
        <p:spPr>
          <a:xfrm>
            <a:off x="134112" y="103233"/>
            <a:ext cx="298506" cy="442800"/>
          </a:xfrm>
          <a:prstGeom prst="rect">
            <a:avLst/>
          </a:prstGeom>
        </p:spPr>
      </p:pic>
      <p:pic>
        <p:nvPicPr>
          <p:cNvPr id="5" name="Picture 4" descr="A white text on a black background&#10;&#10;AI-generated content may be incorrect.">
            <a:extLst>
              <a:ext uri="{FF2B5EF4-FFF2-40B4-BE49-F238E27FC236}">
                <a16:creationId xmlns:a16="http://schemas.microsoft.com/office/drawing/2014/main" id="{6AF6412A-4791-3F31-5C46-B64522B65403}"/>
              </a:ext>
            </a:extLst>
          </p:cNvPr>
          <p:cNvPicPr>
            <a:picLocks noChangeAspect="1"/>
          </p:cNvPicPr>
          <p:nvPr userDrawn="1"/>
        </p:nvPicPr>
        <p:blipFill>
          <a:blip r:embed="rId42">
            <a:extLst>
              <a:ext uri="{28A0092B-C50C-407E-A947-70E740481C1C}">
                <a14:useLocalDpi xmlns:a14="http://schemas.microsoft.com/office/drawing/2010/main" val="0"/>
              </a:ext>
            </a:extLst>
          </a:blip>
          <a:srcRect l="15868"/>
          <a:stretch/>
        </p:blipFill>
        <p:spPr>
          <a:xfrm>
            <a:off x="10286082" y="6473412"/>
            <a:ext cx="1678906" cy="298800"/>
          </a:xfrm>
          <a:prstGeom prst="rect">
            <a:avLst/>
          </a:prstGeom>
        </p:spPr>
      </p:pic>
      <p:pic>
        <p:nvPicPr>
          <p:cNvPr id="3" name="Picture 2">
            <a:extLst>
              <a:ext uri="{FF2B5EF4-FFF2-40B4-BE49-F238E27FC236}">
                <a16:creationId xmlns:a16="http://schemas.microsoft.com/office/drawing/2014/main" id="{3FEB1426-BB45-8E70-6F09-FC0814220E5E}"/>
              </a:ext>
            </a:extLst>
          </p:cNvPr>
          <p:cNvPicPr>
            <a:picLocks noChangeAspect="1"/>
          </p:cNvPicPr>
          <p:nvPr userDrawn="1"/>
        </p:nvPicPr>
        <p:blipFill>
          <a:blip r:embed="rId43"/>
          <a:stretch>
            <a:fillRect/>
          </a:stretch>
        </p:blipFill>
        <p:spPr>
          <a:xfrm>
            <a:off x="10663366" y="6551330"/>
            <a:ext cx="1322344" cy="154653"/>
          </a:xfrm>
          <a:prstGeom prst="rect">
            <a:avLst/>
          </a:prstGeom>
        </p:spPr>
      </p:pic>
    </p:spTree>
    <p:extLst>
      <p:ext uri="{BB962C8B-B14F-4D97-AF65-F5344CB8AC3E}">
        <p14:creationId xmlns:p14="http://schemas.microsoft.com/office/powerpoint/2010/main" val="193616299"/>
      </p:ext>
    </p:extLst>
  </p:cSld>
  <p:clrMap bg1="lt1" tx1="dk1" bg2="lt2" tx2="dk2" accent1="accent1" accent2="accent2" accent3="accent3" accent4="accent4" accent5="accent5" accent6="accent6" hlink="hlink" folHlink="folHlink"/>
  <p:sldLayoutIdLst>
    <p:sldLayoutId id="2147483791" r:id="rId1"/>
    <p:sldLayoutId id="2147483861" r:id="rId2"/>
    <p:sldLayoutId id="2147483792" r:id="rId3"/>
    <p:sldLayoutId id="2147483793" r:id="rId4"/>
    <p:sldLayoutId id="2147483799" r:id="rId5"/>
    <p:sldLayoutId id="2147483794" r:id="rId6"/>
    <p:sldLayoutId id="2147483795" r:id="rId7"/>
    <p:sldLayoutId id="2147483796" r:id="rId8"/>
    <p:sldLayoutId id="2147483797" r:id="rId9"/>
    <p:sldLayoutId id="2147483798" r:id="rId10"/>
    <p:sldLayoutId id="2147483800" r:id="rId11"/>
    <p:sldLayoutId id="2147483801" r:id="rId12"/>
    <p:sldLayoutId id="2147483803" r:id="rId13"/>
    <p:sldLayoutId id="2147483804" r:id="rId14"/>
    <p:sldLayoutId id="2147483805" r:id="rId15"/>
    <p:sldLayoutId id="2147483807" r:id="rId16"/>
    <p:sldLayoutId id="2147483809" r:id="rId17"/>
    <p:sldLayoutId id="2147483810" r:id="rId18"/>
    <p:sldLayoutId id="2147483811" r:id="rId19"/>
    <p:sldLayoutId id="2147483813" r:id="rId20"/>
    <p:sldLayoutId id="2147483815" r:id="rId21"/>
    <p:sldLayoutId id="2147483817" r:id="rId22"/>
    <p:sldLayoutId id="2147483818" r:id="rId23"/>
    <p:sldLayoutId id="2147483819" r:id="rId24"/>
    <p:sldLayoutId id="2147483860" r:id="rId25"/>
    <p:sldLayoutId id="2147483822" r:id="rId26"/>
    <p:sldLayoutId id="2147483824" r:id="rId27"/>
    <p:sldLayoutId id="2147483826" r:id="rId28"/>
    <p:sldLayoutId id="2147483828" r:id="rId29"/>
    <p:sldLayoutId id="2147483830" r:id="rId30"/>
    <p:sldLayoutId id="2147483832" r:id="rId31"/>
    <p:sldLayoutId id="2147483834" r:id="rId32"/>
    <p:sldLayoutId id="2147483836" r:id="rId33"/>
    <p:sldLayoutId id="2147483838" r:id="rId34"/>
    <p:sldLayoutId id="2147483840" r:id="rId35"/>
    <p:sldLayoutId id="2147483842" r:id="rId36"/>
    <p:sldLayoutId id="2147483843" r:id="rId37"/>
    <p:sldLayoutId id="2147483844" r:id="rId38"/>
    <p:sldLayoutId id="2147483846" r:id="rId3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37" userDrawn="1">
          <p15:clr>
            <a:srgbClr val="F26B43"/>
          </p15:clr>
        </p15:guide>
        <p15:guide id="2" orient="horz" pos="42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hyperlink" Target="https://pace.txtgroup.com/products/preliminary-design/?hsLang=en" TargetMode="External"/><Relationship Id="rId18" Type="http://schemas.openxmlformats.org/officeDocument/2006/relationships/hyperlink" Target="https://pace.txtgroup.com/overview/graphical-interface-development" TargetMode="External"/><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hyperlink" Target="https://pace.txtgroup.com/products/product-configuration/?hsLang=en" TargetMode="External"/><Relationship Id="rId17" Type="http://schemas.openxmlformats.org/officeDocument/2006/relationships/hyperlink" Target="https://dmsolution.eu/it/dmp-solution-software-mes/" TargetMode="External"/><Relationship Id="rId2" Type="http://schemas.openxmlformats.org/officeDocument/2006/relationships/notesSlide" Target="../notesSlides/notesSlide7.xml"/><Relationship Id="rId16" Type="http://schemas.openxmlformats.org/officeDocument/2006/relationships/hyperlink" Target="https://teratron.txtgroup.com/" TargetMode="Externa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hyperlink" Target="https://prosim-ar.com/" TargetMode="External"/><Relationship Id="rId5" Type="http://schemas.openxmlformats.org/officeDocument/2006/relationships/image" Target="../media/image74.png"/><Relationship Id="rId15" Type="http://schemas.openxmlformats.org/officeDocument/2006/relationships/hyperlink" Target="https://pace.txtgroup.com/products/flight-operations/?hsLang=en" TargetMode="External"/><Relationship Id="rId10" Type="http://schemas.openxmlformats.org/officeDocument/2006/relationships/image" Target="../media/image79.jpe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hyperlink" Target="https://pace.txtgroup.com/overview/ai-enabled-trainin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hyperlink" Target="https://www.txtgroup.com/our-markets/fintech/payment-solution-innovation/?hsLang=en" TargetMode="External"/><Relationship Id="rId18" Type="http://schemas.openxmlformats.org/officeDocument/2006/relationships/hyperlink" Target="https://www.arcan.tech/" TargetMode="External"/><Relationship Id="rId3" Type="http://schemas.openxmlformats.org/officeDocument/2006/relationships/image" Target="../media/image80.jpeg"/><Relationship Id="rId7" Type="http://schemas.openxmlformats.org/officeDocument/2006/relationships/image" Target="../media/image83.jpeg"/><Relationship Id="rId12" Type="http://schemas.openxmlformats.org/officeDocument/2006/relationships/hyperlink" Target="https://www.txtgroup.com/our-markets/fintech/consumer-credit-npl-management/?hsLang=en" TargetMode="External"/><Relationship Id="rId17" Type="http://schemas.openxmlformats.org/officeDocument/2006/relationships/hyperlink" Target="https://www.txtgroup.com/our-markets/fintech/risk-management-aml-solutions/?hsLang=en" TargetMode="External"/><Relationship Id="rId2" Type="http://schemas.openxmlformats.org/officeDocument/2006/relationships/notesSlide" Target="../notesSlides/notesSlide8.xml"/><Relationship Id="rId16" Type="http://schemas.openxmlformats.org/officeDocument/2006/relationships/hyperlink" Target="https://polaris.txtgroup.com/" TargetMode="External"/><Relationship Id="rId1" Type="http://schemas.openxmlformats.org/officeDocument/2006/relationships/slideLayout" Target="../slideLayouts/slideLayout1.xml"/><Relationship Id="rId6" Type="http://schemas.openxmlformats.org/officeDocument/2006/relationships/hyperlink" Target="https://prosim-ar.com/" TargetMode="External"/><Relationship Id="rId11" Type="http://schemas.openxmlformats.org/officeDocument/2006/relationships/image" Target="../media/image87.jpeg"/><Relationship Id="rId5" Type="http://schemas.openxmlformats.org/officeDocument/2006/relationships/image" Target="../media/image82.jpeg"/><Relationship Id="rId15" Type="http://schemas.openxmlformats.org/officeDocument/2006/relationships/hyperlink" Target="https://www.txtgroup.com/our-markets/fintech/digital-solution-for-the-supply-chain-finance/?hsLang=en" TargetMode="External"/><Relationship Id="rId10" Type="http://schemas.openxmlformats.org/officeDocument/2006/relationships/image" Target="../media/image86.png"/><Relationship Id="rId19" Type="http://schemas.openxmlformats.org/officeDocument/2006/relationships/hyperlink" Target="https://plick.eu/en/banche-psp-imel/plick-44/" TargetMode="External"/><Relationship Id="rId4" Type="http://schemas.openxmlformats.org/officeDocument/2006/relationships/image" Target="../media/image81.png"/><Relationship Id="rId9" Type="http://schemas.openxmlformats.org/officeDocument/2006/relationships/image" Target="../media/image85.png"/><Relationship Id="rId14" Type="http://schemas.openxmlformats.org/officeDocument/2006/relationships/hyperlink" Target="https://lnx.lbaconsulting.eu/" TargetMode="External"/></Relationships>
</file>

<file path=ppt/slides/_rels/slide12.xml.rels><?xml version="1.0" encoding="UTF-8" standalone="yes"?>
<Relationships xmlns="http://schemas.openxmlformats.org/package/2006/relationships"><Relationship Id="rId26" Type="http://schemas.openxmlformats.org/officeDocument/2006/relationships/image" Target="../media/image105.png"/><Relationship Id="rId21" Type="http://schemas.openxmlformats.org/officeDocument/2006/relationships/image" Target="../media/image101.png"/><Relationship Id="rId34" Type="http://schemas.openxmlformats.org/officeDocument/2006/relationships/image" Target="../media/image113.png"/><Relationship Id="rId42" Type="http://schemas.openxmlformats.org/officeDocument/2006/relationships/image" Target="../media/image117.png"/><Relationship Id="rId47" Type="http://schemas.microsoft.com/office/2007/relationships/hdphoto" Target="../media/hdphoto14.wdp"/><Relationship Id="rId50" Type="http://schemas.openxmlformats.org/officeDocument/2006/relationships/image" Target="../media/image122.png"/><Relationship Id="rId55" Type="http://schemas.openxmlformats.org/officeDocument/2006/relationships/image" Target="../media/image127.png"/><Relationship Id="rId63" Type="http://schemas.microsoft.com/office/2007/relationships/hdphoto" Target="../media/hdphoto15.wdp"/><Relationship Id="rId7" Type="http://schemas.microsoft.com/office/2007/relationships/hdphoto" Target="../media/hdphoto2.wdp"/><Relationship Id="rId2" Type="http://schemas.openxmlformats.org/officeDocument/2006/relationships/image" Target="../media/image88.png"/><Relationship Id="rId16" Type="http://schemas.openxmlformats.org/officeDocument/2006/relationships/image" Target="../media/image98.png"/><Relationship Id="rId29" Type="http://schemas.openxmlformats.org/officeDocument/2006/relationships/image" Target="../media/image108.png"/><Relationship Id="rId11" Type="http://schemas.openxmlformats.org/officeDocument/2006/relationships/image" Target="../media/image94.png"/><Relationship Id="rId24" Type="http://schemas.openxmlformats.org/officeDocument/2006/relationships/image" Target="../media/image103.png"/><Relationship Id="rId32" Type="http://schemas.openxmlformats.org/officeDocument/2006/relationships/image" Target="../media/image111.png"/><Relationship Id="rId37" Type="http://schemas.microsoft.com/office/2007/relationships/hdphoto" Target="../media/hdphoto9.wdp"/><Relationship Id="rId40" Type="http://schemas.openxmlformats.org/officeDocument/2006/relationships/image" Target="../media/image116.png"/><Relationship Id="rId45" Type="http://schemas.microsoft.com/office/2007/relationships/hdphoto" Target="../media/hdphoto13.wdp"/><Relationship Id="rId53" Type="http://schemas.openxmlformats.org/officeDocument/2006/relationships/image" Target="../media/image125.png"/><Relationship Id="rId58" Type="http://schemas.openxmlformats.org/officeDocument/2006/relationships/image" Target="../media/image130.png"/><Relationship Id="rId66" Type="http://schemas.openxmlformats.org/officeDocument/2006/relationships/image" Target="../media/image136.png"/><Relationship Id="rId5" Type="http://schemas.openxmlformats.org/officeDocument/2006/relationships/image" Target="../media/image90.png"/><Relationship Id="rId61" Type="http://schemas.openxmlformats.org/officeDocument/2006/relationships/image" Target="../media/image133.png"/><Relationship Id="rId19" Type="http://schemas.openxmlformats.org/officeDocument/2006/relationships/image" Target="../media/image100.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106.png"/><Relationship Id="rId30" Type="http://schemas.openxmlformats.org/officeDocument/2006/relationships/image" Target="../media/image109.png"/><Relationship Id="rId35" Type="http://schemas.microsoft.com/office/2007/relationships/hdphoto" Target="../media/hdphoto8.wdp"/><Relationship Id="rId43" Type="http://schemas.microsoft.com/office/2007/relationships/hdphoto" Target="../media/hdphoto12.wdp"/><Relationship Id="rId48" Type="http://schemas.openxmlformats.org/officeDocument/2006/relationships/image" Target="../media/image120.png"/><Relationship Id="rId56" Type="http://schemas.openxmlformats.org/officeDocument/2006/relationships/image" Target="../media/image128.png"/><Relationship Id="rId64" Type="http://schemas.openxmlformats.org/officeDocument/2006/relationships/image" Target="../media/image135.png"/><Relationship Id="rId8" Type="http://schemas.openxmlformats.org/officeDocument/2006/relationships/image" Target="../media/image92.png"/><Relationship Id="rId51" Type="http://schemas.openxmlformats.org/officeDocument/2006/relationships/image" Target="../media/image123.png"/><Relationship Id="rId3" Type="http://schemas.openxmlformats.org/officeDocument/2006/relationships/image" Target="../media/image89.png"/><Relationship Id="rId12" Type="http://schemas.openxmlformats.org/officeDocument/2006/relationships/image" Target="../media/image95.png"/><Relationship Id="rId17" Type="http://schemas.microsoft.com/office/2007/relationships/hdphoto" Target="../media/hdphoto5.wdp"/><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5.png"/><Relationship Id="rId46" Type="http://schemas.openxmlformats.org/officeDocument/2006/relationships/image" Target="../media/image119.png"/><Relationship Id="rId59" Type="http://schemas.openxmlformats.org/officeDocument/2006/relationships/image" Target="../media/image131.png"/><Relationship Id="rId67" Type="http://schemas.openxmlformats.org/officeDocument/2006/relationships/image" Target="../media/image137.jpeg"/><Relationship Id="rId20" Type="http://schemas.microsoft.com/office/2007/relationships/hdphoto" Target="../media/hdphoto6.wdp"/><Relationship Id="rId41" Type="http://schemas.microsoft.com/office/2007/relationships/hdphoto" Target="../media/hdphoto11.wdp"/><Relationship Id="rId54" Type="http://schemas.openxmlformats.org/officeDocument/2006/relationships/image" Target="../media/image126.png"/><Relationship Id="rId62"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91.png"/><Relationship Id="rId15" Type="http://schemas.openxmlformats.org/officeDocument/2006/relationships/image" Target="../media/image97.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4.png"/><Relationship Id="rId49" Type="http://schemas.openxmlformats.org/officeDocument/2006/relationships/image" Target="../media/image121.png"/><Relationship Id="rId57" Type="http://schemas.openxmlformats.org/officeDocument/2006/relationships/image" Target="../media/image129.png"/><Relationship Id="rId10" Type="http://schemas.microsoft.com/office/2007/relationships/hdphoto" Target="../media/hdphoto3.wdp"/><Relationship Id="rId31" Type="http://schemas.openxmlformats.org/officeDocument/2006/relationships/image" Target="../media/image110.png"/><Relationship Id="rId44" Type="http://schemas.openxmlformats.org/officeDocument/2006/relationships/image" Target="../media/image118.png"/><Relationship Id="rId52" Type="http://schemas.openxmlformats.org/officeDocument/2006/relationships/image" Target="../media/image124.png"/><Relationship Id="rId60" Type="http://schemas.openxmlformats.org/officeDocument/2006/relationships/image" Target="../media/image132.png"/><Relationship Id="rId65" Type="http://schemas.microsoft.com/office/2007/relationships/hdphoto" Target="../media/hdphoto16.wdp"/><Relationship Id="rId4" Type="http://schemas.microsoft.com/office/2007/relationships/hdphoto" Target="../media/hdphoto1.wdp"/><Relationship Id="rId9" Type="http://schemas.openxmlformats.org/officeDocument/2006/relationships/image" Target="../media/image93.png"/><Relationship Id="rId13" Type="http://schemas.openxmlformats.org/officeDocument/2006/relationships/image" Target="../media/image96.png"/><Relationship Id="rId18" Type="http://schemas.openxmlformats.org/officeDocument/2006/relationships/image" Target="../media/image99.png"/><Relationship Id="rId39" Type="http://schemas.microsoft.com/office/2007/relationships/hdphoto" Target="../media/hdphoto10.wdp"/></Relationships>
</file>

<file path=ppt/slides/_rels/slide13.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 Id="rId5" Type="http://schemas.openxmlformats.org/officeDocument/2006/relationships/image" Target="../media/image148.png"/><Relationship Id="rId4" Type="http://schemas.openxmlformats.org/officeDocument/2006/relationships/image" Target="../media/image1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0.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2.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6.png"/><Relationship Id="rId3" Type="http://schemas.openxmlformats.org/officeDocument/2006/relationships/image" Target="../media/image152.jpg"/><Relationship Id="rId7" Type="http://schemas.openxmlformats.org/officeDocument/2006/relationships/image" Target="../media/image156.jpg"/><Relationship Id="rId12" Type="http://schemas.openxmlformats.org/officeDocument/2006/relationships/image" Target="../media/image161.png"/><Relationship Id="rId17" Type="http://schemas.openxmlformats.org/officeDocument/2006/relationships/image" Target="../media/image165.png"/><Relationship Id="rId2" Type="http://schemas.openxmlformats.org/officeDocument/2006/relationships/notesSlide" Target="../notesSlides/notesSlide10.xml"/><Relationship Id="rId16" Type="http://schemas.openxmlformats.org/officeDocument/2006/relationships/image" Target="../media/image164.png"/><Relationship Id="rId20" Type="http://schemas.openxmlformats.org/officeDocument/2006/relationships/image" Target="../media/image168.png"/><Relationship Id="rId1" Type="http://schemas.openxmlformats.org/officeDocument/2006/relationships/slideLayout" Target="../slideLayouts/slideLayout48.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jpg"/><Relationship Id="rId15" Type="http://schemas.openxmlformats.org/officeDocument/2006/relationships/image" Target="../media/image163.png"/><Relationship Id="rId10" Type="http://schemas.openxmlformats.org/officeDocument/2006/relationships/image" Target="../media/image159.jpg"/><Relationship Id="rId19" Type="http://schemas.openxmlformats.org/officeDocument/2006/relationships/image" Target="../media/image167.jpe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chart" Target="../charts/char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70.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sv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s>
</file>

<file path=ppt/slides/_rels/slide40.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46.emf"/></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4.xml"/><Relationship Id="rId16" Type="http://schemas.openxmlformats.org/officeDocument/2006/relationships/image" Target="../media/image60.png"/><Relationship Id="rId1" Type="http://schemas.openxmlformats.org/officeDocument/2006/relationships/slideLayout" Target="../slideLayouts/slideLayout45.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sv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hyperlink" Target="https://www.txtgroup.com/our-markets/government-public-sector/?hsLang=en" TargetMode="External"/><Relationship Id="rId7" Type="http://schemas.openxmlformats.org/officeDocument/2006/relationships/hyperlink" Target="https://www.txtgroup.com/our-markets/telco" TargetMode="External"/><Relationship Id="rId12"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23.xml"/><Relationship Id="rId6" Type="http://schemas.openxmlformats.org/officeDocument/2006/relationships/image" Target="../media/image63.jpeg"/><Relationship Id="rId11" Type="http://schemas.openxmlformats.org/officeDocument/2006/relationships/hyperlink" Target="https://www.txtgroup.com/our-markets/aerospace-defense/?hsLang=en" TargetMode="External"/><Relationship Id="rId5" Type="http://schemas.openxmlformats.org/officeDocument/2006/relationships/hyperlink" Target="https://www.txtgroup.com/our-markets/fintech/?hsLang=en" TargetMode="External"/><Relationship Id="rId10" Type="http://schemas.openxmlformats.org/officeDocument/2006/relationships/image" Target="../media/image65.jpeg"/><Relationship Id="rId4" Type="http://schemas.openxmlformats.org/officeDocument/2006/relationships/image" Target="../media/image62.jpeg"/><Relationship Id="rId9" Type="http://schemas.openxmlformats.org/officeDocument/2006/relationships/hyperlink" Target="https://www.txtgroup.com/our-markets/industrial-automotive/?hsLang=e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45.x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image" Target="../media/image6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60CAE-A186-89A4-D648-45A63AA8C2E5}"/>
              </a:ext>
            </a:extLst>
          </p:cNvPr>
          <p:cNvSpPr txBox="1">
            <a:spLocks/>
          </p:cNvSpPr>
          <p:nvPr/>
        </p:nvSpPr>
        <p:spPr>
          <a:xfrm>
            <a:off x="2665063" y="2140364"/>
            <a:ext cx="7086242" cy="984885"/>
          </a:xfrm>
          <a:prstGeom prst="rect">
            <a:avLst/>
          </a:prstGeom>
        </p:spPr>
        <p:txBody>
          <a:bodyPr wrap="square" lIns="0" tIns="0" rIns="0" bIns="0" anchor="t" anchorCtr="0">
            <a:spAutoFit/>
          </a:bodyPr>
          <a:lstStyle>
            <a:lvl1pPr algn="l" defTabSz="1828800" rtl="0" eaLnBrk="1" latinLnBrk="0" hangingPunct="1">
              <a:lnSpc>
                <a:spcPct val="90000"/>
              </a:lnSpc>
              <a:spcBef>
                <a:spcPct val="0"/>
              </a:spcBef>
              <a:buNone/>
              <a:defRPr sz="72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algn="ctr">
              <a:lnSpc>
                <a:spcPct val="100000"/>
              </a:lnSpc>
            </a:pPr>
            <a:r>
              <a:rPr lang="en-US" sz="3200">
                <a:solidFill>
                  <a:prstClr val="white"/>
                </a:solidFill>
                <a:latin typeface="Poppins SemiBold" pitchFamily="2" charset="77"/>
                <a:cs typeface="Poppins SemiBold" pitchFamily="2" charset="77"/>
              </a:rPr>
              <a:t>TXT Group</a:t>
            </a:r>
          </a:p>
          <a:p>
            <a:pPr algn="ctr">
              <a:lnSpc>
                <a:spcPct val="100000"/>
              </a:lnSpc>
            </a:pPr>
            <a:r>
              <a:rPr lang="en-US" sz="3200">
                <a:solidFill>
                  <a:prstClr val="white"/>
                </a:solidFill>
                <a:latin typeface="Poppins SemiBold" pitchFamily="2" charset="77"/>
                <a:cs typeface="Poppins SemiBold" pitchFamily="2" charset="77"/>
              </a:rPr>
              <a:t>Corporate Presentation</a:t>
            </a:r>
          </a:p>
        </p:txBody>
      </p:sp>
      <p:sp>
        <p:nvSpPr>
          <p:cNvPr id="3" name="TextBox 2">
            <a:extLst>
              <a:ext uri="{FF2B5EF4-FFF2-40B4-BE49-F238E27FC236}">
                <a16:creationId xmlns:a16="http://schemas.microsoft.com/office/drawing/2014/main" id="{CC98B79C-951D-BDB4-026C-F276B593D2D2}"/>
              </a:ext>
            </a:extLst>
          </p:cNvPr>
          <p:cNvSpPr txBox="1"/>
          <p:nvPr/>
        </p:nvSpPr>
        <p:spPr>
          <a:xfrm>
            <a:off x="4466169" y="4108372"/>
            <a:ext cx="3484030" cy="1087477"/>
          </a:xfrm>
          <a:prstGeom prst="rect">
            <a:avLst/>
          </a:prstGeom>
          <a:noFill/>
        </p:spPr>
        <p:txBody>
          <a:bodyPr wrap="square" lIns="0" tIns="0" rIns="0" bIns="0" rtlCol="0">
            <a:spAutoFit/>
          </a:bodyPr>
          <a:lstStyle/>
          <a:p>
            <a:pPr algn="ctr">
              <a:lnSpc>
                <a:spcPct val="120000"/>
              </a:lnSpc>
              <a:defRPr sz="4000" b="0">
                <a:solidFill>
                  <a:srgbClr val="2C2E3C"/>
                </a:solidFill>
                <a:latin typeface="Roboto Light"/>
                <a:ea typeface="Roboto Light"/>
                <a:cs typeface="Roboto Light"/>
                <a:sym typeface="Roboto Light"/>
              </a:defRPr>
            </a:pPr>
            <a:endParaRPr lang="it-IT" sz="2000">
              <a:solidFill>
                <a:prstClr val="white"/>
              </a:solidFill>
              <a:latin typeface="Poppins"/>
              <a:ea typeface="Roboto Light"/>
              <a:cs typeface="Poppins"/>
              <a:sym typeface="Roboto Light"/>
            </a:endParaRPr>
          </a:p>
          <a:p>
            <a:pPr algn="ctr">
              <a:lnSpc>
                <a:spcPct val="120000"/>
              </a:lnSpc>
              <a:defRPr sz="4000" b="0">
                <a:solidFill>
                  <a:srgbClr val="2C2E3C"/>
                </a:solidFill>
                <a:latin typeface="Roboto Light"/>
                <a:ea typeface="Roboto Light"/>
                <a:cs typeface="Roboto Light"/>
                <a:sym typeface="Roboto Light"/>
              </a:defRPr>
            </a:pPr>
            <a:r>
              <a:rPr lang="it-IT" sz="2000">
                <a:solidFill>
                  <a:prstClr val="white"/>
                </a:solidFill>
                <a:latin typeface="Poppins"/>
                <a:ea typeface="Roboto Light"/>
                <a:cs typeface="Poppins"/>
                <a:sym typeface="Roboto Light"/>
              </a:rPr>
              <a:t>2025</a:t>
            </a:r>
          </a:p>
          <a:p>
            <a:pPr algn="ctr">
              <a:lnSpc>
                <a:spcPct val="120000"/>
              </a:lnSpc>
              <a:defRPr sz="4000" b="0">
                <a:solidFill>
                  <a:srgbClr val="2C2E3C"/>
                </a:solidFill>
                <a:latin typeface="Roboto Light"/>
                <a:ea typeface="Roboto Light"/>
                <a:cs typeface="Roboto Light"/>
                <a:sym typeface="Roboto Light"/>
              </a:defRPr>
            </a:pPr>
            <a:endParaRPr lang="it-IT" sz="2000">
              <a:solidFill>
                <a:prstClr val="white"/>
              </a:solidFill>
              <a:latin typeface="Poppins"/>
              <a:ea typeface="Roboto Light"/>
              <a:cs typeface="Poppins"/>
              <a:sym typeface="Roboto Light"/>
            </a:endParaRPr>
          </a:p>
        </p:txBody>
      </p:sp>
      <p:cxnSp>
        <p:nvCxnSpPr>
          <p:cNvPr id="6" name="Straight Connector 5">
            <a:extLst>
              <a:ext uri="{FF2B5EF4-FFF2-40B4-BE49-F238E27FC236}">
                <a16:creationId xmlns:a16="http://schemas.microsoft.com/office/drawing/2014/main" id="{7AC00ECF-96E8-2B00-FDCA-07E239AE7C70}"/>
              </a:ext>
            </a:extLst>
          </p:cNvPr>
          <p:cNvCxnSpPr>
            <a:cxnSpLocks/>
          </p:cNvCxnSpPr>
          <p:nvPr/>
        </p:nvCxnSpPr>
        <p:spPr>
          <a:xfrm>
            <a:off x="5524842" y="3883742"/>
            <a:ext cx="136668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78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A picture containing text, light&#10;&#10;Description automatically generated">
            <a:extLst>
              <a:ext uri="{FF2B5EF4-FFF2-40B4-BE49-F238E27FC236}">
                <a16:creationId xmlns:a16="http://schemas.microsoft.com/office/drawing/2014/main" id="{40CE12BD-6E58-0B71-1D29-EBE3E9B0BB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258" y="4195384"/>
            <a:ext cx="2794608" cy="1571968"/>
          </a:xfrm>
          <a:prstGeom prst="roundRect">
            <a:avLst/>
          </a:prstGeom>
        </p:spPr>
      </p:pic>
      <p:pic>
        <p:nvPicPr>
          <p:cNvPr id="53" name="Picture 52">
            <a:extLst>
              <a:ext uri="{FF2B5EF4-FFF2-40B4-BE49-F238E27FC236}">
                <a16:creationId xmlns:a16="http://schemas.microsoft.com/office/drawing/2014/main" id="{1BA34796-4B7D-0A04-7B0C-533913B6D7B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84834" y="4200481"/>
            <a:ext cx="2743678" cy="1546043"/>
          </a:xfrm>
          <a:prstGeom prst="roundRect">
            <a:avLst>
              <a:gd name="adj" fmla="val 12653"/>
            </a:avLst>
          </a:prstGeom>
        </p:spPr>
      </p:pic>
      <p:pic>
        <p:nvPicPr>
          <p:cNvPr id="7" name="Picture 6">
            <a:extLst>
              <a:ext uri="{FF2B5EF4-FFF2-40B4-BE49-F238E27FC236}">
                <a16:creationId xmlns:a16="http://schemas.microsoft.com/office/drawing/2014/main" id="{D5AAC435-A06E-3E7F-88A5-ED699CCE30A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281188" y="4231624"/>
            <a:ext cx="2735796" cy="1546043"/>
          </a:xfrm>
          <a:prstGeom prst="roundRect">
            <a:avLst>
              <a:gd name="adj" fmla="val 19216"/>
            </a:avLst>
          </a:prstGeom>
        </p:spPr>
      </p:pic>
      <p:pic>
        <p:nvPicPr>
          <p:cNvPr id="9" name="Picture 8" descr="A group of people in a cockpit&#10;&#10;Description automatically generated">
            <a:extLst>
              <a:ext uri="{FF2B5EF4-FFF2-40B4-BE49-F238E27FC236}">
                <a16:creationId xmlns:a16="http://schemas.microsoft.com/office/drawing/2014/main" id="{2AE0733F-CC38-573A-5655-9CE56CF52BA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083996" y="2354594"/>
            <a:ext cx="2725314" cy="1556612"/>
          </a:xfrm>
          <a:prstGeom prst="roundRect">
            <a:avLst/>
          </a:prstGeom>
        </p:spPr>
      </p:pic>
      <p:grpSp>
        <p:nvGrpSpPr>
          <p:cNvPr id="30" name="Group 29">
            <a:extLst>
              <a:ext uri="{FF2B5EF4-FFF2-40B4-BE49-F238E27FC236}">
                <a16:creationId xmlns:a16="http://schemas.microsoft.com/office/drawing/2014/main" id="{A6A9E2C7-B9E0-F4A6-A41B-ED5D196B1FF2}"/>
              </a:ext>
            </a:extLst>
          </p:cNvPr>
          <p:cNvGrpSpPr/>
          <p:nvPr/>
        </p:nvGrpSpPr>
        <p:grpSpPr>
          <a:xfrm>
            <a:off x="9085657" y="4187236"/>
            <a:ext cx="2732251" cy="1537665"/>
            <a:chOff x="7766830" y="4231665"/>
            <a:chExt cx="2732251" cy="1537665"/>
          </a:xfrm>
        </p:grpSpPr>
        <p:pic>
          <p:nvPicPr>
            <p:cNvPr id="28" name="Picture 27" descr="A picture containing text, electronics, circuit&#10;&#10;Description automatically generated">
              <a:extLst>
                <a:ext uri="{FF2B5EF4-FFF2-40B4-BE49-F238E27FC236}">
                  <a16:creationId xmlns:a16="http://schemas.microsoft.com/office/drawing/2014/main" id="{015C91BF-CDFF-14CD-176E-FEEC0271F85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766830" y="4231665"/>
              <a:ext cx="2732251" cy="1537665"/>
            </a:xfrm>
            <a:prstGeom prst="roundRect">
              <a:avLst/>
            </a:prstGeom>
          </p:spPr>
        </p:pic>
        <p:sp>
          <p:nvSpPr>
            <p:cNvPr id="29" name="Rectangle 28">
              <a:extLst>
                <a:ext uri="{FF2B5EF4-FFF2-40B4-BE49-F238E27FC236}">
                  <a16:creationId xmlns:a16="http://schemas.microsoft.com/office/drawing/2014/main" id="{16E11C32-3370-A974-7553-A293B21A1B95}"/>
                </a:ext>
              </a:extLst>
            </p:cNvPr>
            <p:cNvSpPr/>
            <p:nvPr/>
          </p:nvSpPr>
          <p:spPr>
            <a:xfrm>
              <a:off x="8668943" y="4852006"/>
              <a:ext cx="907675" cy="299221"/>
            </a:xfrm>
            <a:prstGeom prst="rect">
              <a:avLst/>
            </a:prstGeom>
            <a:solidFill>
              <a:srgbClr val="10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6" name="Picture 55" descr="A picture containing indoor&#10;&#10;Description automatically generated">
            <a:extLst>
              <a:ext uri="{FF2B5EF4-FFF2-40B4-BE49-F238E27FC236}">
                <a16:creationId xmlns:a16="http://schemas.microsoft.com/office/drawing/2014/main" id="{A7E0B1EF-460B-7E27-5C06-96B408C88D5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277428" y="2348379"/>
            <a:ext cx="2731387" cy="1546043"/>
          </a:xfrm>
          <a:prstGeom prst="roundRect">
            <a:avLst/>
          </a:prstGeom>
        </p:spPr>
      </p:pic>
      <p:pic>
        <p:nvPicPr>
          <p:cNvPr id="54" name="Picture 53">
            <a:extLst>
              <a:ext uri="{FF2B5EF4-FFF2-40B4-BE49-F238E27FC236}">
                <a16:creationId xmlns:a16="http://schemas.microsoft.com/office/drawing/2014/main" id="{474DFB28-7F1C-765C-6F22-42F4EE1FD61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122377" y="2348406"/>
            <a:ext cx="2748163" cy="1546043"/>
          </a:xfrm>
          <a:prstGeom prst="roundRect">
            <a:avLst>
              <a:gd name="adj" fmla="val 12452"/>
            </a:avLst>
          </a:prstGeom>
        </p:spPr>
      </p:pic>
      <p:pic>
        <p:nvPicPr>
          <p:cNvPr id="55" name="Picture 54" descr="A picture containing fan, device, engine&#10;&#10;Description automatically generated">
            <a:extLst>
              <a:ext uri="{FF2B5EF4-FFF2-40B4-BE49-F238E27FC236}">
                <a16:creationId xmlns:a16="http://schemas.microsoft.com/office/drawing/2014/main" id="{6E11C7D0-24EE-88BD-601B-7FC6F2DD800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23022" y="2354594"/>
            <a:ext cx="2740844" cy="1546043"/>
          </a:xfrm>
          <a:prstGeom prst="roundRect">
            <a:avLst/>
          </a:prstGeom>
        </p:spPr>
      </p:pic>
      <p:sp>
        <p:nvSpPr>
          <p:cNvPr id="5" name="Rettangolo con angoli arrotondati 16">
            <a:hlinkClick r:id="rId11"/>
            <a:extLst>
              <a:ext uri="{FF2B5EF4-FFF2-40B4-BE49-F238E27FC236}">
                <a16:creationId xmlns:a16="http://schemas.microsoft.com/office/drawing/2014/main" id="{FA803BA7-B9D9-2056-6B32-403E07512ECF}"/>
              </a:ext>
            </a:extLst>
          </p:cNvPr>
          <p:cNvSpPr/>
          <p:nvPr/>
        </p:nvSpPr>
        <p:spPr>
          <a:xfrm>
            <a:off x="359526" y="4203686"/>
            <a:ext cx="2794609" cy="1546043"/>
          </a:xfrm>
          <a:prstGeom prst="roundRect">
            <a:avLst>
              <a:gd name="adj" fmla="val 22170"/>
            </a:avLst>
          </a:prstGeom>
          <a:solidFill>
            <a:schemeClr val="tx1">
              <a:lumMod val="75000"/>
              <a:lumOff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24000" rIns="91440" bIns="4572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600" b="1">
                <a:latin typeface="Poppins"/>
                <a:cs typeface="Poppins"/>
              </a:rPr>
              <a:t>Flight Simulation</a:t>
            </a:r>
            <a:endParaRPr lang="it-IT" sz="1600" b="1">
              <a:solidFill>
                <a:prstClr val="white"/>
              </a:solidFill>
              <a:latin typeface="Poppins" pitchFamily="2" charset="77"/>
              <a:cs typeface="Poppins" pitchFamily="2" charset="77"/>
            </a:endParaRPr>
          </a:p>
        </p:txBody>
      </p:sp>
      <p:sp>
        <p:nvSpPr>
          <p:cNvPr id="2" name="Rettangolo con angoli arrotondati 16">
            <a:extLst>
              <a:ext uri="{FF2B5EF4-FFF2-40B4-BE49-F238E27FC236}">
                <a16:creationId xmlns:a16="http://schemas.microsoft.com/office/drawing/2014/main" id="{ADBE2B03-6A96-ACB1-D1F9-31387ECEB88A}"/>
              </a:ext>
            </a:extLst>
          </p:cNvPr>
          <p:cNvSpPr/>
          <p:nvPr/>
        </p:nvSpPr>
        <p:spPr>
          <a:xfrm>
            <a:off x="3281188" y="4219234"/>
            <a:ext cx="2748163" cy="1546043"/>
          </a:xfrm>
          <a:prstGeom prst="roundRect">
            <a:avLst>
              <a:gd name="adj" fmla="val 20332"/>
            </a:avLst>
          </a:prstGeom>
          <a:solidFill>
            <a:schemeClr val="tx1">
              <a:lumMod val="85000"/>
              <a:lumOff val="1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24000" rIns="91440" bIns="4572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2000" b="1">
                <a:latin typeface="Poppins"/>
                <a:cs typeface="Poppins"/>
              </a:rPr>
              <a:t>Smart Factory</a:t>
            </a:r>
            <a:endParaRPr lang="it-IT" sz="2000" b="1">
              <a:solidFill>
                <a:prstClr val="white"/>
              </a:solidFill>
              <a:latin typeface="Poppins" pitchFamily="2" charset="77"/>
              <a:cs typeface="Poppins" pitchFamily="2" charset="77"/>
            </a:endParaRPr>
          </a:p>
        </p:txBody>
      </p:sp>
      <p:sp>
        <p:nvSpPr>
          <p:cNvPr id="61" name="Rettangolo con angoli arrotondati 16">
            <a:extLst>
              <a:ext uri="{FF2B5EF4-FFF2-40B4-BE49-F238E27FC236}">
                <a16:creationId xmlns:a16="http://schemas.microsoft.com/office/drawing/2014/main" id="{AB9C6C01-6E6C-5313-590C-A69F4E76A96D}"/>
              </a:ext>
            </a:extLst>
          </p:cNvPr>
          <p:cNvSpPr/>
          <p:nvPr/>
        </p:nvSpPr>
        <p:spPr>
          <a:xfrm>
            <a:off x="6196261" y="4208859"/>
            <a:ext cx="2732251" cy="1516043"/>
          </a:xfrm>
          <a:prstGeom prst="roundRect">
            <a:avLst>
              <a:gd name="adj" fmla="val 13903"/>
            </a:avLst>
          </a:prstGeom>
          <a:solidFill>
            <a:schemeClr val="tx1">
              <a:lumMod val="85000"/>
              <a:lumOff val="1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en-US" b="1">
                <a:solidFill>
                  <a:prstClr val="white"/>
                </a:solidFill>
                <a:latin typeface="Poppins" pitchFamily="2" charset="77"/>
                <a:cs typeface="Poppins" pitchFamily="2" charset="77"/>
              </a:rPr>
              <a:t>Virtual and AI based</a:t>
            </a:r>
          </a:p>
          <a:p>
            <a:pPr algn="ctr" defTabSz="457200"/>
            <a:r>
              <a:rPr lang="en-US" b="1">
                <a:solidFill>
                  <a:prstClr val="white"/>
                </a:solidFill>
                <a:latin typeface="Poppins" pitchFamily="2" charset="77"/>
                <a:cs typeface="Poppins" pitchFamily="2" charset="77"/>
              </a:rPr>
              <a:t>Training</a:t>
            </a:r>
            <a:endParaRPr lang="it-IT" b="1">
              <a:solidFill>
                <a:prstClr val="white"/>
              </a:solidFill>
              <a:latin typeface="Poppins" pitchFamily="2" charset="77"/>
              <a:cs typeface="Poppins" pitchFamily="2" charset="77"/>
            </a:endParaRPr>
          </a:p>
        </p:txBody>
      </p:sp>
      <p:sp>
        <p:nvSpPr>
          <p:cNvPr id="12" name="Rettangolo con angoli arrotondati 16">
            <a:extLst>
              <a:ext uri="{FF2B5EF4-FFF2-40B4-BE49-F238E27FC236}">
                <a16:creationId xmlns:a16="http://schemas.microsoft.com/office/drawing/2014/main" id="{AEA0BB52-4B7D-1A20-EDB5-652FF9D09EEC}"/>
              </a:ext>
            </a:extLst>
          </p:cNvPr>
          <p:cNvSpPr/>
          <p:nvPr/>
        </p:nvSpPr>
        <p:spPr>
          <a:xfrm>
            <a:off x="9083995" y="4178018"/>
            <a:ext cx="2735575" cy="1546883"/>
          </a:xfrm>
          <a:prstGeom prst="roundRect">
            <a:avLst>
              <a:gd name="adj" fmla="val 21613"/>
            </a:avLst>
          </a:prstGeom>
          <a:solidFill>
            <a:schemeClr val="tx1">
              <a:lumMod val="85000"/>
              <a:lumOff val="1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24000" rIns="91440" bIns="4572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b="1">
                <a:latin typeface="Poppins"/>
                <a:cs typeface="Poppins"/>
              </a:rPr>
              <a:t>Smart </a:t>
            </a:r>
            <a:r>
              <a:rPr lang="it-IT" b="1" err="1">
                <a:latin typeface="Poppins"/>
                <a:cs typeface="Poppins"/>
              </a:rPr>
              <a:t>Sensors</a:t>
            </a:r>
            <a:endParaRPr lang="it-IT" b="1">
              <a:solidFill>
                <a:prstClr val="white"/>
              </a:solidFill>
              <a:latin typeface="Poppins" pitchFamily="2" charset="77"/>
              <a:cs typeface="Poppins" pitchFamily="2" charset="77"/>
            </a:endParaRPr>
          </a:p>
        </p:txBody>
      </p:sp>
      <p:sp>
        <p:nvSpPr>
          <p:cNvPr id="4" name="Rettangolo con angoli arrotondati 16">
            <a:extLst>
              <a:ext uri="{FF2B5EF4-FFF2-40B4-BE49-F238E27FC236}">
                <a16:creationId xmlns:a16="http://schemas.microsoft.com/office/drawing/2014/main" id="{EC6808D6-B1A7-DF87-9927-91A06DAFA013}"/>
              </a:ext>
            </a:extLst>
          </p:cNvPr>
          <p:cNvSpPr/>
          <p:nvPr/>
        </p:nvSpPr>
        <p:spPr>
          <a:xfrm>
            <a:off x="9099411" y="2354594"/>
            <a:ext cx="2692302" cy="1516695"/>
          </a:xfrm>
          <a:prstGeom prst="roundRect">
            <a:avLst>
              <a:gd name="adj" fmla="val 22170"/>
            </a:avLst>
          </a:prstGeom>
          <a:solidFill>
            <a:schemeClr val="tx1">
              <a:lumMod val="75000"/>
              <a:lumOff val="2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24000" rIns="91440" bIns="4572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600" b="1">
                <a:latin typeface="Poppins"/>
                <a:cs typeface="Poppins"/>
              </a:rPr>
              <a:t>Embedded Graphics</a:t>
            </a:r>
            <a:endParaRPr lang="it-IT" sz="1600" b="1">
              <a:solidFill>
                <a:prstClr val="white"/>
              </a:solidFill>
              <a:latin typeface="Poppins" pitchFamily="2" charset="77"/>
              <a:cs typeface="Poppins" pitchFamily="2" charset="77"/>
            </a:endParaRPr>
          </a:p>
        </p:txBody>
      </p:sp>
      <p:sp>
        <p:nvSpPr>
          <p:cNvPr id="85" name="Rettangolo con angoli arrotondati 17">
            <a:extLst>
              <a:ext uri="{FF2B5EF4-FFF2-40B4-BE49-F238E27FC236}">
                <a16:creationId xmlns:a16="http://schemas.microsoft.com/office/drawing/2014/main" id="{012E2209-2B30-43AD-1914-FA0BFCF98D8D}"/>
              </a:ext>
            </a:extLst>
          </p:cNvPr>
          <p:cNvSpPr/>
          <p:nvPr/>
        </p:nvSpPr>
        <p:spPr>
          <a:xfrm>
            <a:off x="6122377" y="2356783"/>
            <a:ext cx="2748163" cy="1546044"/>
          </a:xfrm>
          <a:prstGeom prst="roundRect">
            <a:avLst>
              <a:gd name="adj" fmla="val 11139"/>
            </a:avLst>
          </a:prstGeom>
          <a:solidFill>
            <a:schemeClr val="tx1">
              <a:lumMod val="85000"/>
              <a:lumOff val="1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600" b="1">
                <a:solidFill>
                  <a:prstClr val="white"/>
                </a:solidFill>
                <a:latin typeface="Poppins" pitchFamily="2" charset="77"/>
                <a:cs typeface="Poppins" pitchFamily="2" charset="77"/>
              </a:rPr>
              <a:t>Flight Operations</a:t>
            </a:r>
          </a:p>
        </p:txBody>
      </p:sp>
      <p:sp>
        <p:nvSpPr>
          <p:cNvPr id="57" name="Rettangolo con angoli arrotondati 15">
            <a:extLst>
              <a:ext uri="{FF2B5EF4-FFF2-40B4-BE49-F238E27FC236}">
                <a16:creationId xmlns:a16="http://schemas.microsoft.com/office/drawing/2014/main" id="{2E9A7AFC-11D6-B14B-DECD-7614D02B01B5}"/>
              </a:ext>
            </a:extLst>
          </p:cNvPr>
          <p:cNvSpPr/>
          <p:nvPr/>
        </p:nvSpPr>
        <p:spPr>
          <a:xfrm>
            <a:off x="3282769" y="2346454"/>
            <a:ext cx="2725313" cy="1558779"/>
          </a:xfrm>
          <a:prstGeom prst="roundRect">
            <a:avLst/>
          </a:prstGeom>
          <a:solidFill>
            <a:schemeClr val="tx1">
              <a:lumMod val="85000"/>
              <a:lumOff val="1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600" b="1">
                <a:solidFill>
                  <a:prstClr val="white"/>
                </a:solidFill>
                <a:latin typeface="Poppins" pitchFamily="2" charset="77"/>
                <a:cs typeface="Poppins" pitchFamily="2" charset="77"/>
              </a:rPr>
              <a:t>Product Configuration</a:t>
            </a:r>
          </a:p>
        </p:txBody>
      </p:sp>
      <p:sp>
        <p:nvSpPr>
          <p:cNvPr id="59" name="Rettangolo con angoli arrotondati 14">
            <a:extLst>
              <a:ext uri="{FF2B5EF4-FFF2-40B4-BE49-F238E27FC236}">
                <a16:creationId xmlns:a16="http://schemas.microsoft.com/office/drawing/2014/main" id="{99507421-D4B0-C5E5-B99D-EC23B0BBA113}"/>
              </a:ext>
            </a:extLst>
          </p:cNvPr>
          <p:cNvSpPr/>
          <p:nvPr/>
        </p:nvSpPr>
        <p:spPr>
          <a:xfrm>
            <a:off x="415703" y="2352785"/>
            <a:ext cx="2748163" cy="1550042"/>
          </a:xfrm>
          <a:prstGeom prst="roundRect">
            <a:avLst/>
          </a:prstGeom>
          <a:solidFill>
            <a:schemeClr val="tx1">
              <a:lumMod val="85000"/>
              <a:lumOff val="1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600" b="1">
                <a:solidFill>
                  <a:prstClr val="white"/>
                </a:solidFill>
                <a:latin typeface="Poppins" pitchFamily="2" charset="77"/>
                <a:cs typeface="Poppins" pitchFamily="2" charset="77"/>
              </a:rPr>
              <a:t>Preliminary Design</a:t>
            </a:r>
          </a:p>
        </p:txBody>
      </p:sp>
      <p:sp>
        <p:nvSpPr>
          <p:cNvPr id="58" name="Rectangle: Rounded Corners 57">
            <a:hlinkClick r:id="rId12"/>
            <a:extLst>
              <a:ext uri="{FF2B5EF4-FFF2-40B4-BE49-F238E27FC236}">
                <a16:creationId xmlns:a16="http://schemas.microsoft.com/office/drawing/2014/main" id="{F0216996-448C-B7D6-8551-A2B9C45D0840}"/>
              </a:ext>
            </a:extLst>
          </p:cNvPr>
          <p:cNvSpPr/>
          <p:nvPr/>
        </p:nvSpPr>
        <p:spPr>
          <a:xfrm>
            <a:off x="3893935" y="3314214"/>
            <a:ext cx="1480346"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200">
                <a:solidFill>
                  <a:prstClr val="white"/>
                </a:solidFill>
                <a:latin typeface="+mj-lt"/>
              </a:rPr>
              <a:t>Discover</a:t>
            </a:r>
          </a:p>
        </p:txBody>
      </p:sp>
      <p:sp>
        <p:nvSpPr>
          <p:cNvPr id="60" name="Rectangle: Rounded Corners 59">
            <a:hlinkClick r:id="rId13"/>
            <a:extLst>
              <a:ext uri="{FF2B5EF4-FFF2-40B4-BE49-F238E27FC236}">
                <a16:creationId xmlns:a16="http://schemas.microsoft.com/office/drawing/2014/main" id="{BC73A1A3-B1B2-8DB0-B046-284BC4B88B43}"/>
              </a:ext>
            </a:extLst>
          </p:cNvPr>
          <p:cNvSpPr/>
          <p:nvPr/>
        </p:nvSpPr>
        <p:spPr>
          <a:xfrm>
            <a:off x="1033027" y="3240816"/>
            <a:ext cx="1512421"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200">
                <a:solidFill>
                  <a:prstClr val="white"/>
                </a:solidFill>
                <a:latin typeface="+mj-lt"/>
              </a:rPr>
              <a:t>Discover</a:t>
            </a:r>
          </a:p>
        </p:txBody>
      </p:sp>
      <p:sp>
        <p:nvSpPr>
          <p:cNvPr id="62" name="Rectangle: Rounded Corners 61">
            <a:hlinkClick r:id="rId14"/>
            <a:extLst>
              <a:ext uri="{FF2B5EF4-FFF2-40B4-BE49-F238E27FC236}">
                <a16:creationId xmlns:a16="http://schemas.microsoft.com/office/drawing/2014/main" id="{DFB7F813-06FA-BE1C-B6DC-3351C4F901C6}"/>
              </a:ext>
            </a:extLst>
          </p:cNvPr>
          <p:cNvSpPr/>
          <p:nvPr/>
        </p:nvSpPr>
        <p:spPr>
          <a:xfrm>
            <a:off x="6751739" y="5167172"/>
            <a:ext cx="1627726"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200">
                <a:solidFill>
                  <a:prstClr val="white"/>
                </a:solidFill>
                <a:latin typeface="+mj-lt"/>
              </a:rPr>
              <a:t>Discover</a:t>
            </a:r>
          </a:p>
        </p:txBody>
      </p:sp>
      <p:sp>
        <p:nvSpPr>
          <p:cNvPr id="86" name="Rectangle: Rounded Corners 85">
            <a:hlinkClick r:id="rId15"/>
            <a:extLst>
              <a:ext uri="{FF2B5EF4-FFF2-40B4-BE49-F238E27FC236}">
                <a16:creationId xmlns:a16="http://schemas.microsoft.com/office/drawing/2014/main" id="{1BEAB766-8947-388A-3490-CF94510F7D31}"/>
              </a:ext>
            </a:extLst>
          </p:cNvPr>
          <p:cNvSpPr/>
          <p:nvPr/>
        </p:nvSpPr>
        <p:spPr>
          <a:xfrm>
            <a:off x="6751739" y="3305202"/>
            <a:ext cx="1489439"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200">
                <a:solidFill>
                  <a:prstClr val="white"/>
                </a:solidFill>
                <a:latin typeface="+mj-lt"/>
              </a:rPr>
              <a:t>Discover</a:t>
            </a:r>
          </a:p>
        </p:txBody>
      </p:sp>
      <p:sp>
        <p:nvSpPr>
          <p:cNvPr id="13" name="Rectangle: Rounded Corners 12">
            <a:hlinkClick r:id="rId16"/>
            <a:extLst>
              <a:ext uri="{FF2B5EF4-FFF2-40B4-BE49-F238E27FC236}">
                <a16:creationId xmlns:a16="http://schemas.microsoft.com/office/drawing/2014/main" id="{68BC0D81-7B44-771C-3594-CFF5B8B2060E}"/>
              </a:ext>
            </a:extLst>
          </p:cNvPr>
          <p:cNvSpPr/>
          <p:nvPr/>
        </p:nvSpPr>
        <p:spPr>
          <a:xfrm>
            <a:off x="9637919" y="5123069"/>
            <a:ext cx="1627726"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200" dirty="0">
                <a:solidFill>
                  <a:prstClr val="white"/>
                </a:solidFill>
                <a:latin typeface="+mj-lt"/>
              </a:rPr>
              <a:t>Discover</a:t>
            </a:r>
          </a:p>
        </p:txBody>
      </p:sp>
      <p:sp>
        <p:nvSpPr>
          <p:cNvPr id="20" name="TextBox 19">
            <a:extLst>
              <a:ext uri="{FF2B5EF4-FFF2-40B4-BE49-F238E27FC236}">
                <a16:creationId xmlns:a16="http://schemas.microsoft.com/office/drawing/2014/main" id="{73D4F138-85A1-3D12-4038-1737455C120C}"/>
              </a:ext>
            </a:extLst>
          </p:cNvPr>
          <p:cNvSpPr txBox="1"/>
          <p:nvPr/>
        </p:nvSpPr>
        <p:spPr>
          <a:xfrm>
            <a:off x="3286152" y="4675844"/>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Rectangle: Rounded Corners 10">
            <a:hlinkClick r:id="rId17"/>
            <a:extLst>
              <a:ext uri="{FF2B5EF4-FFF2-40B4-BE49-F238E27FC236}">
                <a16:creationId xmlns:a16="http://schemas.microsoft.com/office/drawing/2014/main" id="{1AADF30B-F9A2-D032-4164-23024A0C76C3}"/>
              </a:ext>
            </a:extLst>
          </p:cNvPr>
          <p:cNvSpPr/>
          <p:nvPr/>
        </p:nvSpPr>
        <p:spPr>
          <a:xfrm>
            <a:off x="3835223" y="5136248"/>
            <a:ext cx="1627726"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200">
                <a:solidFill>
                  <a:prstClr val="white"/>
                </a:solidFill>
                <a:latin typeface="+mj-lt"/>
              </a:rPr>
              <a:t>Discover</a:t>
            </a:r>
          </a:p>
        </p:txBody>
      </p:sp>
      <p:sp>
        <p:nvSpPr>
          <p:cNvPr id="10" name="Rectangle: Rounded Corners 9">
            <a:extLst>
              <a:ext uri="{FF2B5EF4-FFF2-40B4-BE49-F238E27FC236}">
                <a16:creationId xmlns:a16="http://schemas.microsoft.com/office/drawing/2014/main" id="{6279203C-87D2-EE1F-4B7D-9B7B45A41709}"/>
              </a:ext>
            </a:extLst>
          </p:cNvPr>
          <p:cNvSpPr/>
          <p:nvPr/>
        </p:nvSpPr>
        <p:spPr>
          <a:xfrm>
            <a:off x="952699" y="5167172"/>
            <a:ext cx="1627726"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200">
                <a:solidFill>
                  <a:prstClr val="white"/>
                </a:solidFill>
                <a:latin typeface="+mj-lt"/>
              </a:rPr>
              <a:t>Discover</a:t>
            </a:r>
          </a:p>
        </p:txBody>
      </p:sp>
      <p:sp>
        <p:nvSpPr>
          <p:cNvPr id="14" name="Rectangle: Rounded Corners 13">
            <a:hlinkClick r:id="rId18"/>
            <a:extLst>
              <a:ext uri="{FF2B5EF4-FFF2-40B4-BE49-F238E27FC236}">
                <a16:creationId xmlns:a16="http://schemas.microsoft.com/office/drawing/2014/main" id="{4E0470E7-4A72-C013-A751-8D870E7A80F7}"/>
              </a:ext>
            </a:extLst>
          </p:cNvPr>
          <p:cNvSpPr/>
          <p:nvPr/>
        </p:nvSpPr>
        <p:spPr>
          <a:xfrm>
            <a:off x="9707062" y="3289810"/>
            <a:ext cx="1489439"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200">
                <a:solidFill>
                  <a:prstClr val="white"/>
                </a:solidFill>
                <a:latin typeface="+mj-lt"/>
              </a:rPr>
              <a:t>Discover</a:t>
            </a:r>
          </a:p>
        </p:txBody>
      </p:sp>
      <p:sp>
        <p:nvSpPr>
          <p:cNvPr id="35" name="Line">
            <a:extLst>
              <a:ext uri="{FF2B5EF4-FFF2-40B4-BE49-F238E27FC236}">
                <a16:creationId xmlns:a16="http://schemas.microsoft.com/office/drawing/2014/main" id="{DA4D0A44-2AE0-44A9-81C0-41A605E12BFC}"/>
              </a:ext>
            </a:extLst>
          </p:cNvPr>
          <p:cNvSpPr/>
          <p:nvPr/>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rgbClr val="FFFFFF"/>
              </a:solidFill>
              <a:latin typeface="Calibri" panose="020F0502020204030204"/>
              <a:sym typeface="Helvetica Neue Medium"/>
            </a:endParaRPr>
          </a:p>
        </p:txBody>
      </p:sp>
      <p:sp>
        <p:nvSpPr>
          <p:cNvPr id="32" name="Line">
            <a:extLst>
              <a:ext uri="{FF2B5EF4-FFF2-40B4-BE49-F238E27FC236}">
                <a16:creationId xmlns:a16="http://schemas.microsoft.com/office/drawing/2014/main" id="{F7147E12-0AF6-484D-8B1C-0894F13ADE26}"/>
              </a:ext>
            </a:extLst>
          </p:cNvPr>
          <p:cNvSpPr/>
          <p:nvPr/>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rgbClr val="FFFFFF"/>
              </a:solidFill>
              <a:latin typeface="Calibri" panose="020F0502020204030204"/>
              <a:sym typeface="Helvetica Neue Medium"/>
            </a:endParaRPr>
          </a:p>
        </p:txBody>
      </p:sp>
      <p:sp>
        <p:nvSpPr>
          <p:cNvPr id="52" name="TextBox 51">
            <a:extLst>
              <a:ext uri="{FF2B5EF4-FFF2-40B4-BE49-F238E27FC236}">
                <a16:creationId xmlns:a16="http://schemas.microsoft.com/office/drawing/2014/main" id="{76385F54-4FF1-29CC-89D4-F092FAC94086}"/>
              </a:ext>
            </a:extLst>
          </p:cNvPr>
          <p:cNvSpPr txBox="1"/>
          <p:nvPr/>
        </p:nvSpPr>
        <p:spPr>
          <a:xfrm>
            <a:off x="173182" y="1009096"/>
            <a:ext cx="11845637" cy="964238"/>
          </a:xfrm>
          <a:prstGeom prst="rect">
            <a:avLst/>
          </a:prstGeom>
          <a:noFill/>
        </p:spPr>
        <p:txBody>
          <a:bodyPr wrap="square" lIns="91440" tIns="45720" rIns="91440" bIns="45720" anchor="t">
            <a:spAutoFit/>
          </a:bodyPr>
          <a:lstStyle/>
          <a:p>
            <a:pPr algn="ctr">
              <a:lnSpc>
                <a:spcPct val="150000"/>
              </a:lnSpc>
            </a:pPr>
            <a:r>
              <a:rPr lang="en-US" sz="1300" dirty="0">
                <a:solidFill>
                  <a:srgbClr val="666666"/>
                </a:solidFill>
                <a:latin typeface="Poppins"/>
                <a:cs typeface="Poppins"/>
              </a:rPr>
              <a:t>Our range of commercial off-the-shelf software solutions is the result of more than two decades of working with and carefully listening to a highly diverse customer base from the aerospace &amp; defense industries. It is based on a strong commitment to sustained innovation and product quality that addresses both customers’ business and technological needs.</a:t>
            </a:r>
            <a:endParaRPr lang="it-IT" sz="1300" dirty="0">
              <a:solidFill>
                <a:srgbClr val="666666"/>
              </a:solidFill>
              <a:latin typeface="Poppins"/>
              <a:cs typeface="Poppins"/>
            </a:endParaRPr>
          </a:p>
        </p:txBody>
      </p:sp>
      <p:sp>
        <p:nvSpPr>
          <p:cNvPr id="87" name="Right">
            <a:extLst>
              <a:ext uri="{FF2B5EF4-FFF2-40B4-BE49-F238E27FC236}">
                <a16:creationId xmlns:a16="http://schemas.microsoft.com/office/drawing/2014/main" id="{2E46482E-7C14-920A-3D7A-F19D7FDABB71}"/>
              </a:ext>
            </a:extLst>
          </p:cNvPr>
          <p:cNvSpPr txBox="1"/>
          <p:nvPr/>
        </p:nvSpPr>
        <p:spPr>
          <a:xfrm>
            <a:off x="1489924" y="263872"/>
            <a:ext cx="9659696" cy="430887"/>
          </a:xfrm>
          <a:prstGeom prst="rect">
            <a:avLst/>
          </a:prstGeom>
          <a:noFill/>
          <a:ln w="12700">
            <a:miter lim="400000"/>
          </a:ln>
          <a:extLst>
            <a:ext uri="{C572A759-6A51-4108-AA02-DFA0A04FC94B}">
              <ma14:wrappingTextBoxFlag xmlns:ma14="http://schemas.microsoft.com/office/mac/drawingml/2011/main" xmlns="" val="1"/>
            </a:ext>
          </a:extLst>
        </p:spPr>
        <p:txBody>
          <a:bodyPr wrap="none" lIns="0" tIns="0" rIns="0" bIns="0" anchor="t">
            <a:spAutoFit/>
          </a:bodyPr>
          <a:lstStyle>
            <a:lvl1pPr algn="l">
              <a:defRPr sz="20000" b="0">
                <a:solidFill>
                  <a:srgbClr val="2C2E3C"/>
                </a:solidFill>
                <a:latin typeface="Roboto Black"/>
                <a:ea typeface="Roboto Black"/>
                <a:cs typeface="Roboto Black"/>
                <a:sym typeface="Roboto Black"/>
              </a:defRPr>
            </a:lvl1pPr>
          </a:lstStyle>
          <a:p>
            <a:r>
              <a:rPr lang="it-IT" sz="2800" dirty="0">
                <a:solidFill>
                  <a:srgbClr val="000000"/>
                </a:solidFill>
                <a:latin typeface="Poppins Medium" panose="00000600000000000000" pitchFamily="2" charset="0"/>
                <a:cs typeface="Poppins Medium" panose="00000600000000000000" pitchFamily="2" charset="0"/>
              </a:rPr>
              <a:t>Smart Solutions for the </a:t>
            </a:r>
            <a:r>
              <a:rPr lang="it-IT" sz="2800" dirty="0" err="1">
                <a:solidFill>
                  <a:srgbClr val="000000"/>
                </a:solidFill>
                <a:latin typeface="Poppins Medium" panose="00000600000000000000" pitchFamily="2" charset="0"/>
                <a:cs typeface="Poppins Medium" panose="00000600000000000000" pitchFamily="2" charset="0"/>
              </a:rPr>
              <a:t>Aerospace</a:t>
            </a:r>
            <a:r>
              <a:rPr lang="it-IT" sz="2800" dirty="0">
                <a:solidFill>
                  <a:srgbClr val="000000"/>
                </a:solidFill>
                <a:latin typeface="Poppins Medium" panose="00000600000000000000" pitchFamily="2" charset="0"/>
                <a:cs typeface="Poppins Medium" panose="00000600000000000000" pitchFamily="2" charset="0"/>
              </a:rPr>
              <a:t> &amp; Industrial Market</a:t>
            </a:r>
          </a:p>
        </p:txBody>
      </p:sp>
      <p:sp>
        <p:nvSpPr>
          <p:cNvPr id="3" name="Slide Number">
            <a:extLst>
              <a:ext uri="{FF2B5EF4-FFF2-40B4-BE49-F238E27FC236}">
                <a16:creationId xmlns:a16="http://schemas.microsoft.com/office/drawing/2014/main" id="{D22271E9-7120-335F-229C-B73B9AE36F08}"/>
              </a:ext>
            </a:extLst>
          </p:cNvPr>
          <p:cNvSpPr txBox="1">
            <a:spLocks noGrp="1"/>
          </p:cNvSpPr>
          <p:nvPr>
            <p:ph type="sldNum" sz="quarter" idx="4"/>
          </p:nvPr>
        </p:nvSpPr>
        <p:spPr>
          <a:xfrm>
            <a:off x="11812710" y="268586"/>
            <a:ext cx="115417"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10</a:t>
            </a:fld>
            <a:endParaRPr lang="it-IT" sz="1000"/>
          </a:p>
        </p:txBody>
      </p:sp>
    </p:spTree>
    <p:extLst>
      <p:ext uri="{BB962C8B-B14F-4D97-AF65-F5344CB8AC3E}">
        <p14:creationId xmlns:p14="http://schemas.microsoft.com/office/powerpoint/2010/main" val="2141129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CA586-4CB1-94C0-0D8B-E7E4CF51D2A7}"/>
            </a:ext>
          </a:extLst>
        </p:cNvPr>
        <p:cNvGrpSpPr/>
        <p:nvPr/>
      </p:nvGrpSpPr>
      <p:grpSpPr>
        <a:xfrm>
          <a:off x="0" y="0"/>
          <a:ext cx="0" cy="0"/>
          <a:chOff x="0" y="0"/>
          <a:chExt cx="0" cy="0"/>
        </a:xfrm>
      </p:grpSpPr>
      <p:pic>
        <p:nvPicPr>
          <p:cNvPr id="71" name="Picture 70" descr="A purple and black background&#10;&#10;Description automatically generated">
            <a:extLst>
              <a:ext uri="{FF2B5EF4-FFF2-40B4-BE49-F238E27FC236}">
                <a16:creationId xmlns:a16="http://schemas.microsoft.com/office/drawing/2014/main" id="{08D4AD4F-6E0B-50C6-B6D4-2C56E7ED65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36465" y="4103000"/>
            <a:ext cx="2743199" cy="1578750"/>
          </a:xfrm>
          <a:prstGeom prst="roundRect">
            <a:avLst/>
          </a:prstGeom>
        </p:spPr>
      </p:pic>
      <p:sp>
        <p:nvSpPr>
          <p:cNvPr id="39" name="Rettangolo con angoli arrotondati 16">
            <a:extLst>
              <a:ext uri="{FF2B5EF4-FFF2-40B4-BE49-F238E27FC236}">
                <a16:creationId xmlns:a16="http://schemas.microsoft.com/office/drawing/2014/main" id="{C13BC745-BC9C-FEF6-A988-BD80E3CD9C7B}"/>
              </a:ext>
            </a:extLst>
          </p:cNvPr>
          <p:cNvSpPr/>
          <p:nvPr/>
        </p:nvSpPr>
        <p:spPr>
          <a:xfrm>
            <a:off x="6140642" y="4121451"/>
            <a:ext cx="2740208" cy="1546043"/>
          </a:xfrm>
          <a:prstGeom prst="roundRect">
            <a:avLst>
              <a:gd name="adj" fmla="val 13903"/>
            </a:avLst>
          </a:prstGeom>
          <a:solidFill>
            <a:schemeClr val="tx1">
              <a:lumMod val="85000"/>
              <a:lumOff val="1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en-US" b="1" err="1">
                <a:solidFill>
                  <a:prstClr val="white"/>
                </a:solidFill>
                <a:latin typeface="Poppins" pitchFamily="2" charset="77"/>
                <a:cs typeface="Poppins" pitchFamily="2" charset="77"/>
              </a:rPr>
              <a:t>Arcan</a:t>
            </a:r>
            <a:endParaRPr lang="it-IT" b="1">
              <a:solidFill>
                <a:prstClr val="white"/>
              </a:solidFill>
              <a:latin typeface="Poppins" pitchFamily="2" charset="77"/>
              <a:cs typeface="Poppins" pitchFamily="2" charset="77"/>
            </a:endParaRPr>
          </a:p>
        </p:txBody>
      </p:sp>
      <p:pic>
        <p:nvPicPr>
          <p:cNvPr id="69" name="Picture Placeholder 22" descr="A close-up of a credit card&#10;&#10;Description automatically generated">
            <a:extLst>
              <a:ext uri="{FF2B5EF4-FFF2-40B4-BE49-F238E27FC236}">
                <a16:creationId xmlns:a16="http://schemas.microsoft.com/office/drawing/2014/main" id="{715FAE82-8F47-ADB1-9094-45C854FC36C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995131" y="4112137"/>
            <a:ext cx="2834749" cy="1583209"/>
          </a:xfrm>
          <a:prstGeom prst="roundRect">
            <a:avLst/>
          </a:prstGeom>
        </p:spPr>
      </p:pic>
      <p:sp>
        <p:nvSpPr>
          <p:cNvPr id="44" name="Rettangolo con angoli arrotondati 16">
            <a:extLst>
              <a:ext uri="{FF2B5EF4-FFF2-40B4-BE49-F238E27FC236}">
                <a16:creationId xmlns:a16="http://schemas.microsoft.com/office/drawing/2014/main" id="{017E87E0-E267-3F86-2CA0-8862E32134FD}"/>
              </a:ext>
            </a:extLst>
          </p:cNvPr>
          <p:cNvSpPr/>
          <p:nvPr/>
        </p:nvSpPr>
        <p:spPr>
          <a:xfrm>
            <a:off x="8993324" y="4112137"/>
            <a:ext cx="2836556" cy="1583209"/>
          </a:xfrm>
          <a:prstGeom prst="roundRect">
            <a:avLst>
              <a:gd name="adj" fmla="val 21613"/>
            </a:avLst>
          </a:prstGeom>
          <a:solidFill>
            <a:schemeClr val="tx1">
              <a:lumMod val="85000"/>
              <a:lumOff val="1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24000" rIns="91440" bIns="4572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b="1" err="1">
                <a:latin typeface="Poppins"/>
                <a:cs typeface="Poppins"/>
              </a:rPr>
              <a:t>Plick</a:t>
            </a:r>
            <a:endParaRPr lang="it-IT" b="1">
              <a:solidFill>
                <a:prstClr val="white"/>
              </a:solidFill>
              <a:latin typeface="Poppins" pitchFamily="2" charset="77"/>
              <a:cs typeface="Poppins" pitchFamily="2" charset="77"/>
            </a:endParaRPr>
          </a:p>
        </p:txBody>
      </p:sp>
      <p:pic>
        <p:nvPicPr>
          <p:cNvPr id="63" name="Picture 62" descr="A picture containing person, indoor, ceiling&#10;&#10;Description automatically generated">
            <a:extLst>
              <a:ext uri="{FF2B5EF4-FFF2-40B4-BE49-F238E27FC236}">
                <a16:creationId xmlns:a16="http://schemas.microsoft.com/office/drawing/2014/main" id="{EE4949D6-CDBA-97D3-461F-C36FDEF0B31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9" t="22752" r="299" b="10513"/>
          <a:stretch/>
        </p:blipFill>
        <p:spPr>
          <a:xfrm>
            <a:off x="410953" y="4125489"/>
            <a:ext cx="2752912" cy="1549172"/>
          </a:xfrm>
          <a:prstGeom prst="roundRect">
            <a:avLst>
              <a:gd name="adj" fmla="val 17398"/>
            </a:avLst>
          </a:prstGeom>
        </p:spPr>
      </p:pic>
      <p:sp>
        <p:nvSpPr>
          <p:cNvPr id="51" name="Rettangolo con angoli arrotondati 16">
            <a:hlinkClick r:id="rId6"/>
            <a:extLst>
              <a:ext uri="{FF2B5EF4-FFF2-40B4-BE49-F238E27FC236}">
                <a16:creationId xmlns:a16="http://schemas.microsoft.com/office/drawing/2014/main" id="{47EF4AD7-8AA0-710F-7929-EB2A20825FB1}"/>
              </a:ext>
            </a:extLst>
          </p:cNvPr>
          <p:cNvSpPr>
            <a:spLocks/>
          </p:cNvSpPr>
          <p:nvPr/>
        </p:nvSpPr>
        <p:spPr>
          <a:xfrm>
            <a:off x="410953" y="4124619"/>
            <a:ext cx="2743183" cy="1550042"/>
          </a:xfrm>
          <a:prstGeom prst="roundRect">
            <a:avLst>
              <a:gd name="adj" fmla="val 14345"/>
            </a:avLst>
          </a:prstGeom>
          <a:solidFill>
            <a:schemeClr val="tx1">
              <a:lumMod val="85000"/>
              <a:lumOff val="1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600" b="1">
                <a:solidFill>
                  <a:prstClr val="white"/>
                </a:solidFill>
                <a:latin typeface="Poppins" pitchFamily="2" charset="77"/>
                <a:cs typeface="Poppins" pitchFamily="2" charset="77"/>
              </a:rPr>
              <a:t>Retail</a:t>
            </a:r>
          </a:p>
        </p:txBody>
      </p:sp>
      <p:pic>
        <p:nvPicPr>
          <p:cNvPr id="68" name="Picture 67" descr="A picture containing text, light, traffic, lit&#10;&#10;Description automatically generated">
            <a:extLst>
              <a:ext uri="{FF2B5EF4-FFF2-40B4-BE49-F238E27FC236}">
                <a16:creationId xmlns:a16="http://schemas.microsoft.com/office/drawing/2014/main" id="{DEB94650-511D-0932-002F-7E4C7D73C8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8265" y="2346454"/>
            <a:ext cx="2798032" cy="1554183"/>
          </a:xfrm>
          <a:prstGeom prst="roundRect">
            <a:avLst>
              <a:gd name="adj" fmla="val 11581"/>
            </a:avLst>
          </a:prstGeom>
        </p:spPr>
      </p:pic>
      <p:sp>
        <p:nvSpPr>
          <p:cNvPr id="9" name="Rettangolo con angoli arrotondati 16">
            <a:extLst>
              <a:ext uri="{FF2B5EF4-FFF2-40B4-BE49-F238E27FC236}">
                <a16:creationId xmlns:a16="http://schemas.microsoft.com/office/drawing/2014/main" id="{9C03F8E7-2789-72C4-7AED-4D0B8890FD32}"/>
              </a:ext>
            </a:extLst>
          </p:cNvPr>
          <p:cNvSpPr/>
          <p:nvPr/>
        </p:nvSpPr>
        <p:spPr>
          <a:xfrm>
            <a:off x="8983015" y="2354594"/>
            <a:ext cx="2798032" cy="1546043"/>
          </a:xfrm>
          <a:prstGeom prst="roundRect">
            <a:avLst>
              <a:gd name="adj" fmla="val 11910"/>
            </a:avLst>
          </a:prstGeom>
          <a:solidFill>
            <a:schemeClr val="tx1">
              <a:lumMod val="85000"/>
              <a:lumOff val="1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600" b="1" err="1">
                <a:solidFill>
                  <a:prstClr val="white"/>
                </a:solidFill>
                <a:latin typeface="Poppins" pitchFamily="2" charset="77"/>
                <a:cs typeface="Poppins" pitchFamily="2" charset="77"/>
              </a:rPr>
              <a:t>Assiopay</a:t>
            </a:r>
            <a:endParaRPr lang="it-IT" sz="1600" b="1">
              <a:solidFill>
                <a:prstClr val="white"/>
              </a:solidFill>
              <a:latin typeface="Poppins" pitchFamily="2" charset="77"/>
              <a:cs typeface="Poppins" pitchFamily="2" charset="77"/>
            </a:endParaRPr>
          </a:p>
        </p:txBody>
      </p:sp>
      <p:pic>
        <p:nvPicPr>
          <p:cNvPr id="66" name="Picture 65" descr="A picture containing indoor, floor, wooden&#10;&#10;Description automatically generated">
            <a:extLst>
              <a:ext uri="{FF2B5EF4-FFF2-40B4-BE49-F238E27FC236}">
                <a16:creationId xmlns:a16="http://schemas.microsoft.com/office/drawing/2014/main" id="{D5F8020C-2D10-6F8B-5BB0-8921E40E36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8160" y="2318939"/>
            <a:ext cx="2730355" cy="1594082"/>
          </a:xfrm>
          <a:prstGeom prst="roundRect">
            <a:avLst/>
          </a:prstGeom>
          <a:solidFill>
            <a:schemeClr val="tx1">
              <a:lumMod val="75000"/>
              <a:lumOff val="25000"/>
              <a:alpha val="56000"/>
            </a:schemeClr>
          </a:solidFill>
        </p:spPr>
      </p:pic>
      <p:sp>
        <p:nvSpPr>
          <p:cNvPr id="30" name="Rettangolo con angoli arrotondati 15">
            <a:extLst>
              <a:ext uri="{FF2B5EF4-FFF2-40B4-BE49-F238E27FC236}">
                <a16:creationId xmlns:a16="http://schemas.microsoft.com/office/drawing/2014/main" id="{A3D9323A-6DAE-B8B9-E6A5-53D28088B79F}"/>
              </a:ext>
            </a:extLst>
          </p:cNvPr>
          <p:cNvSpPr/>
          <p:nvPr/>
        </p:nvSpPr>
        <p:spPr>
          <a:xfrm>
            <a:off x="3278161" y="2333355"/>
            <a:ext cx="2730354" cy="1594081"/>
          </a:xfrm>
          <a:prstGeom prst="roundRect">
            <a:avLst>
              <a:gd name="adj" fmla="val 17383"/>
            </a:avLst>
          </a:prstGeom>
          <a:solidFill>
            <a:schemeClr val="tx1">
              <a:lumMod val="85000"/>
              <a:lumOff val="1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600" b="1">
                <a:solidFill>
                  <a:prstClr val="white"/>
                </a:solidFill>
                <a:latin typeface="Poppins" pitchFamily="2" charset="77"/>
                <a:cs typeface="Poppins" pitchFamily="2" charset="77"/>
              </a:rPr>
              <a:t>Faraday</a:t>
            </a:r>
          </a:p>
        </p:txBody>
      </p:sp>
      <p:pic>
        <p:nvPicPr>
          <p:cNvPr id="67" name="Picture Placeholder 7">
            <a:extLst>
              <a:ext uri="{FF2B5EF4-FFF2-40B4-BE49-F238E27FC236}">
                <a16:creationId xmlns:a16="http://schemas.microsoft.com/office/drawing/2014/main" id="{8124D01F-3C5C-4815-B96C-2DBE70122DC0}"/>
              </a:ext>
            </a:extLst>
          </p:cNvPr>
          <p:cNvPicPr>
            <a:picLocks noChangeAspect="1"/>
          </p:cNvPicPr>
          <p:nvPr/>
        </p:nvPicPr>
        <p:blipFill rotWithShape="1">
          <a:blip r:embed="rId9">
            <a:extLst>
              <a:ext uri="{28A0092B-C50C-407E-A947-70E740481C1C}">
                <a14:useLocalDpi xmlns:a14="http://schemas.microsoft.com/office/drawing/2010/main" val="0"/>
              </a:ext>
            </a:extLst>
          </a:blip>
          <a:srcRect l="31481" t="51366" r="33263" b="16296"/>
          <a:stretch/>
        </p:blipFill>
        <p:spPr>
          <a:xfrm>
            <a:off x="6122377" y="2346454"/>
            <a:ext cx="2748163" cy="1551993"/>
          </a:xfrm>
          <a:prstGeom prst="roundRect">
            <a:avLst>
              <a:gd name="adj" fmla="val 10744"/>
            </a:avLst>
          </a:prstGeom>
        </p:spPr>
      </p:pic>
      <p:pic>
        <p:nvPicPr>
          <p:cNvPr id="65" name="Picture 64">
            <a:extLst>
              <a:ext uri="{FF2B5EF4-FFF2-40B4-BE49-F238E27FC236}">
                <a16:creationId xmlns:a16="http://schemas.microsoft.com/office/drawing/2014/main" id="{9AA5172F-43AE-27F1-78DC-6FC39E54A4EE}"/>
              </a:ext>
            </a:extLst>
          </p:cNvPr>
          <p:cNvPicPr>
            <a:picLocks noChangeAspect="1"/>
          </p:cNvPicPr>
          <p:nvPr/>
        </p:nvPicPr>
        <p:blipFill rotWithShape="1">
          <a:blip r:embed="rId10"/>
          <a:srcRect l="1786" t="32119" r="6704" b="6541"/>
          <a:stretch/>
        </p:blipFill>
        <p:spPr>
          <a:xfrm>
            <a:off x="3290738" y="4132379"/>
            <a:ext cx="2725313" cy="1553832"/>
          </a:xfrm>
          <a:prstGeom prst="roundRect">
            <a:avLst>
              <a:gd name="adj" fmla="val 19816"/>
            </a:avLst>
          </a:prstGeom>
        </p:spPr>
      </p:pic>
      <p:pic>
        <p:nvPicPr>
          <p:cNvPr id="62" name="Picture 61" descr="A picture containing text, indoor, document&#10;&#10;Description automatically generated">
            <a:extLst>
              <a:ext uri="{FF2B5EF4-FFF2-40B4-BE49-F238E27FC236}">
                <a16:creationId xmlns:a16="http://schemas.microsoft.com/office/drawing/2014/main" id="{0215AA2C-BAF1-A9AD-CA46-B30F7DEF25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0953" y="2354594"/>
            <a:ext cx="2752912" cy="1541941"/>
          </a:xfrm>
          <a:prstGeom prst="roundRect">
            <a:avLst>
              <a:gd name="adj" fmla="val 15190"/>
            </a:avLst>
          </a:prstGeom>
        </p:spPr>
      </p:pic>
      <p:sp>
        <p:nvSpPr>
          <p:cNvPr id="36" name="Rettangolo con angoli arrotondati 14">
            <a:extLst>
              <a:ext uri="{FF2B5EF4-FFF2-40B4-BE49-F238E27FC236}">
                <a16:creationId xmlns:a16="http://schemas.microsoft.com/office/drawing/2014/main" id="{D83205E4-2021-1445-BE8E-6793332DBE02}"/>
              </a:ext>
            </a:extLst>
          </p:cNvPr>
          <p:cNvSpPr/>
          <p:nvPr/>
        </p:nvSpPr>
        <p:spPr>
          <a:xfrm>
            <a:off x="415703" y="2352785"/>
            <a:ext cx="2748163" cy="1550042"/>
          </a:xfrm>
          <a:prstGeom prst="roundRect">
            <a:avLst/>
          </a:prstGeom>
          <a:solidFill>
            <a:schemeClr val="tx1">
              <a:lumMod val="85000"/>
              <a:lumOff val="1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600" b="1">
                <a:solidFill>
                  <a:prstClr val="white"/>
                </a:solidFill>
                <a:latin typeface="Poppins" pitchFamily="2" charset="77"/>
                <a:cs typeface="Poppins" pitchFamily="2" charset="77"/>
              </a:rPr>
              <a:t>Cheleo Suite</a:t>
            </a:r>
          </a:p>
        </p:txBody>
      </p:sp>
      <p:sp>
        <p:nvSpPr>
          <p:cNvPr id="42" name="Rettangolo con angoli arrotondati 17">
            <a:extLst>
              <a:ext uri="{FF2B5EF4-FFF2-40B4-BE49-F238E27FC236}">
                <a16:creationId xmlns:a16="http://schemas.microsoft.com/office/drawing/2014/main" id="{445ED8F8-7DCC-A65E-1F5E-4869428B89DB}"/>
              </a:ext>
            </a:extLst>
          </p:cNvPr>
          <p:cNvSpPr/>
          <p:nvPr/>
        </p:nvSpPr>
        <p:spPr>
          <a:xfrm>
            <a:off x="6122377" y="2354594"/>
            <a:ext cx="2748163" cy="1548233"/>
          </a:xfrm>
          <a:prstGeom prst="roundRect">
            <a:avLst>
              <a:gd name="adj" fmla="val 11139"/>
            </a:avLst>
          </a:prstGeom>
          <a:solidFill>
            <a:schemeClr val="tx1">
              <a:lumMod val="85000"/>
              <a:lumOff val="1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1600" b="1">
                <a:solidFill>
                  <a:prstClr val="white"/>
                </a:solidFill>
                <a:latin typeface="Poppins" pitchFamily="2" charset="77"/>
                <a:cs typeface="Poppins" pitchFamily="2" charset="77"/>
              </a:rPr>
              <a:t>Polaris</a:t>
            </a:r>
          </a:p>
        </p:txBody>
      </p:sp>
      <p:sp>
        <p:nvSpPr>
          <p:cNvPr id="48" name="Rettangolo con angoli arrotondati 16">
            <a:extLst>
              <a:ext uri="{FF2B5EF4-FFF2-40B4-BE49-F238E27FC236}">
                <a16:creationId xmlns:a16="http://schemas.microsoft.com/office/drawing/2014/main" id="{ED1BECDF-45BD-2509-A50E-F71783C503C4}"/>
              </a:ext>
            </a:extLst>
          </p:cNvPr>
          <p:cNvSpPr/>
          <p:nvPr/>
        </p:nvSpPr>
        <p:spPr>
          <a:xfrm>
            <a:off x="3281189" y="4140167"/>
            <a:ext cx="2748163" cy="1546043"/>
          </a:xfrm>
          <a:prstGeom prst="roundRect">
            <a:avLst>
              <a:gd name="adj" fmla="val 20332"/>
            </a:avLst>
          </a:prstGeom>
          <a:solidFill>
            <a:schemeClr val="tx1">
              <a:lumMod val="85000"/>
              <a:lumOff val="1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324000" rIns="91440" bIns="4572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457200"/>
            <a:r>
              <a:rPr lang="it-IT" sz="2000" b="1">
                <a:latin typeface="Poppins"/>
                <a:cs typeface="Poppins"/>
              </a:rPr>
              <a:t>My Biz</a:t>
            </a:r>
            <a:endParaRPr lang="it-IT" sz="2000" b="1">
              <a:solidFill>
                <a:prstClr val="white"/>
              </a:solidFill>
              <a:latin typeface="Poppins" pitchFamily="2" charset="77"/>
              <a:cs typeface="Poppins" pitchFamily="2" charset="77"/>
            </a:endParaRPr>
          </a:p>
        </p:txBody>
      </p:sp>
      <p:sp>
        <p:nvSpPr>
          <p:cNvPr id="35" name="Line">
            <a:extLst>
              <a:ext uri="{FF2B5EF4-FFF2-40B4-BE49-F238E27FC236}">
                <a16:creationId xmlns:a16="http://schemas.microsoft.com/office/drawing/2014/main" id="{715FFC6C-E557-F89E-D6C1-DDEF44441D8C}"/>
              </a:ext>
            </a:extLst>
          </p:cNvPr>
          <p:cNvSpPr/>
          <p:nvPr/>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rgbClr val="FFFFFF"/>
              </a:solidFill>
              <a:latin typeface="Calibri" panose="020F0502020204030204"/>
              <a:sym typeface="Helvetica Neue Medium"/>
            </a:endParaRPr>
          </a:p>
        </p:txBody>
      </p:sp>
      <p:sp>
        <p:nvSpPr>
          <p:cNvPr id="32" name="Line">
            <a:extLst>
              <a:ext uri="{FF2B5EF4-FFF2-40B4-BE49-F238E27FC236}">
                <a16:creationId xmlns:a16="http://schemas.microsoft.com/office/drawing/2014/main" id="{25BD2F45-207A-6D0C-3103-AE663CBA24B6}"/>
              </a:ext>
            </a:extLst>
          </p:cNvPr>
          <p:cNvSpPr/>
          <p:nvPr/>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rgbClr val="FFFFFF"/>
              </a:solidFill>
              <a:latin typeface="Calibri" panose="020F0502020204030204"/>
              <a:sym typeface="Helvetica Neue Medium"/>
            </a:endParaRPr>
          </a:p>
        </p:txBody>
      </p:sp>
      <p:sp>
        <p:nvSpPr>
          <p:cNvPr id="2" name="Right">
            <a:extLst>
              <a:ext uri="{FF2B5EF4-FFF2-40B4-BE49-F238E27FC236}">
                <a16:creationId xmlns:a16="http://schemas.microsoft.com/office/drawing/2014/main" id="{2BA0E0E4-728B-1135-5680-A16A9BA31F4D}"/>
              </a:ext>
            </a:extLst>
          </p:cNvPr>
          <p:cNvSpPr txBox="1"/>
          <p:nvPr/>
        </p:nvSpPr>
        <p:spPr>
          <a:xfrm>
            <a:off x="3997367" y="263872"/>
            <a:ext cx="4257576" cy="430887"/>
          </a:xfrm>
          <a:prstGeom prst="rect">
            <a:avLst/>
          </a:prstGeom>
          <a:noFill/>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0000" b="0">
                <a:solidFill>
                  <a:srgbClr val="2C2E3C"/>
                </a:solidFill>
                <a:latin typeface="Roboto Black"/>
                <a:ea typeface="Roboto Black"/>
                <a:cs typeface="Roboto Black"/>
                <a:sym typeface="Roboto Black"/>
              </a:defRPr>
            </a:lvl1pPr>
          </a:lstStyle>
          <a:p>
            <a:r>
              <a:rPr lang="it-IT" sz="2800" dirty="0">
                <a:solidFill>
                  <a:srgbClr val="000000"/>
                </a:solidFill>
                <a:latin typeface="Poppins Medium" panose="00000600000000000000" pitchFamily="2" charset="0"/>
                <a:cs typeface="Poppins Medium" panose="00000600000000000000" pitchFamily="2" charset="0"/>
              </a:rPr>
              <a:t>Fintech Smart Solutions</a:t>
            </a:r>
          </a:p>
        </p:txBody>
      </p:sp>
      <p:sp>
        <p:nvSpPr>
          <p:cNvPr id="3" name="TextBox 2">
            <a:extLst>
              <a:ext uri="{FF2B5EF4-FFF2-40B4-BE49-F238E27FC236}">
                <a16:creationId xmlns:a16="http://schemas.microsoft.com/office/drawing/2014/main" id="{6CB11C60-9970-CDC1-0F13-82610F5209BC}"/>
              </a:ext>
            </a:extLst>
          </p:cNvPr>
          <p:cNvSpPr txBox="1"/>
          <p:nvPr/>
        </p:nvSpPr>
        <p:spPr>
          <a:xfrm>
            <a:off x="260792" y="1006029"/>
            <a:ext cx="11670416" cy="964238"/>
          </a:xfrm>
          <a:prstGeom prst="rect">
            <a:avLst/>
          </a:prstGeom>
          <a:noFill/>
        </p:spPr>
        <p:txBody>
          <a:bodyPr wrap="square">
            <a:spAutoFit/>
          </a:bodyPr>
          <a:lstStyle/>
          <a:p>
            <a:pPr algn="ctr">
              <a:lnSpc>
                <a:spcPct val="150000"/>
              </a:lnSpc>
            </a:pPr>
            <a:r>
              <a:rPr lang="en-US" sz="1300" dirty="0">
                <a:solidFill>
                  <a:srgbClr val="666666"/>
                </a:solidFill>
                <a:latin typeface="Poppins" pitchFamily="2" charset="77"/>
                <a:cs typeface="Poppins" pitchFamily="2" charset="77"/>
              </a:rPr>
              <a:t>Our </a:t>
            </a:r>
            <a:r>
              <a:rPr lang="en-US" sz="1300" b="1" dirty="0">
                <a:solidFill>
                  <a:srgbClr val="5BBEFE">
                    <a:lumMod val="75000"/>
                  </a:srgbClr>
                </a:solidFill>
                <a:latin typeface="Poppins" pitchFamily="2" charset="77"/>
                <a:cs typeface="Poppins" pitchFamily="2" charset="77"/>
              </a:rPr>
              <a:t>FinTech</a:t>
            </a:r>
            <a:r>
              <a:rPr lang="en-US" sz="1300" dirty="0">
                <a:solidFill>
                  <a:srgbClr val="666666"/>
                </a:solidFill>
                <a:latin typeface="Poppins" pitchFamily="2" charset="77"/>
                <a:cs typeface="Poppins" pitchFamily="2" charset="77"/>
              </a:rPr>
              <a:t> smart solutions range from best-in-class financial software for the management of financing to innovative platforms for different mission-critical needs as Risk management and Digital payments, offered as SaaS and designed to be responsive with unique customer needs. </a:t>
            </a:r>
            <a:endParaRPr lang="it-IT" sz="1300" dirty="0">
              <a:solidFill>
                <a:srgbClr val="666666"/>
              </a:solidFill>
              <a:latin typeface="Poppins" pitchFamily="2" charset="77"/>
              <a:cs typeface="Poppins" pitchFamily="2" charset="77"/>
            </a:endParaRPr>
          </a:p>
        </p:txBody>
      </p:sp>
      <p:sp>
        <p:nvSpPr>
          <p:cNvPr id="47" name="TextBox 46">
            <a:extLst>
              <a:ext uri="{FF2B5EF4-FFF2-40B4-BE49-F238E27FC236}">
                <a16:creationId xmlns:a16="http://schemas.microsoft.com/office/drawing/2014/main" id="{66E54DAF-1800-6803-6690-4F4A4E17F243}"/>
              </a:ext>
            </a:extLst>
          </p:cNvPr>
          <p:cNvSpPr txBox="1"/>
          <p:nvPr/>
        </p:nvSpPr>
        <p:spPr>
          <a:xfrm>
            <a:off x="3286153" y="4596777"/>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4" name="Rectangle: Rounded Corners 53">
            <a:hlinkClick r:id="rId12"/>
            <a:extLst>
              <a:ext uri="{FF2B5EF4-FFF2-40B4-BE49-F238E27FC236}">
                <a16:creationId xmlns:a16="http://schemas.microsoft.com/office/drawing/2014/main" id="{94E47FD4-7CF9-2861-103E-3BEFD509FE59}"/>
              </a:ext>
            </a:extLst>
          </p:cNvPr>
          <p:cNvSpPr/>
          <p:nvPr/>
        </p:nvSpPr>
        <p:spPr>
          <a:xfrm>
            <a:off x="1196037" y="3325585"/>
            <a:ext cx="1182744" cy="31277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it-IT" sz="1200">
                <a:solidFill>
                  <a:prstClr val="white"/>
                </a:solidFill>
                <a:latin typeface="Poppins"/>
              </a:rPr>
              <a:t>Discover</a:t>
            </a:r>
          </a:p>
        </p:txBody>
      </p:sp>
      <p:sp>
        <p:nvSpPr>
          <p:cNvPr id="55" name="Rectangle: Rounded Corners 54">
            <a:hlinkClick r:id="rId13"/>
            <a:extLst>
              <a:ext uri="{FF2B5EF4-FFF2-40B4-BE49-F238E27FC236}">
                <a16:creationId xmlns:a16="http://schemas.microsoft.com/office/drawing/2014/main" id="{FCE3BBA4-7DA4-2FD2-93B2-ACD7A71315D1}"/>
              </a:ext>
            </a:extLst>
          </p:cNvPr>
          <p:cNvSpPr/>
          <p:nvPr/>
        </p:nvSpPr>
        <p:spPr>
          <a:xfrm>
            <a:off x="9860410" y="3357699"/>
            <a:ext cx="1182744"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it-IT" sz="1200">
                <a:solidFill>
                  <a:prstClr val="white"/>
                </a:solidFill>
                <a:latin typeface="Poppins"/>
              </a:rPr>
              <a:t>Discover</a:t>
            </a:r>
          </a:p>
        </p:txBody>
      </p:sp>
      <p:sp>
        <p:nvSpPr>
          <p:cNvPr id="57" name="Rectangle: Rounded Corners 56">
            <a:hlinkClick r:id="rId14"/>
            <a:extLst>
              <a:ext uri="{FF2B5EF4-FFF2-40B4-BE49-F238E27FC236}">
                <a16:creationId xmlns:a16="http://schemas.microsoft.com/office/drawing/2014/main" id="{56AE3153-5A43-EDC4-C619-9C054E74E12E}"/>
              </a:ext>
            </a:extLst>
          </p:cNvPr>
          <p:cNvSpPr/>
          <p:nvPr/>
        </p:nvSpPr>
        <p:spPr>
          <a:xfrm>
            <a:off x="4063898" y="5083753"/>
            <a:ext cx="1182744"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it-IT" sz="1200">
                <a:solidFill>
                  <a:prstClr val="white"/>
                </a:solidFill>
                <a:latin typeface="Poppins"/>
              </a:rPr>
              <a:t>Discover</a:t>
            </a:r>
          </a:p>
        </p:txBody>
      </p:sp>
      <p:sp>
        <p:nvSpPr>
          <p:cNvPr id="58" name="Rectangle: Rounded Corners 57">
            <a:hlinkClick r:id="rId15"/>
            <a:extLst>
              <a:ext uri="{FF2B5EF4-FFF2-40B4-BE49-F238E27FC236}">
                <a16:creationId xmlns:a16="http://schemas.microsoft.com/office/drawing/2014/main" id="{40A8D106-B9D7-C07E-3D18-13476810CAD0}"/>
              </a:ext>
            </a:extLst>
          </p:cNvPr>
          <p:cNvSpPr/>
          <p:nvPr/>
        </p:nvSpPr>
        <p:spPr>
          <a:xfrm>
            <a:off x="7029439" y="3357699"/>
            <a:ext cx="934038"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it-IT" sz="1200" u="sng" dirty="0">
                <a:solidFill>
                  <a:schemeClr val="bg1"/>
                </a:solidFill>
                <a:latin typeface="Poppins"/>
                <a:hlinkClick r:id="rId16">
                  <a:extLst>
                    <a:ext uri="{A12FA001-AC4F-418D-AE19-62706E023703}">
                      <ahyp:hlinkClr xmlns:ahyp="http://schemas.microsoft.com/office/drawing/2018/hyperlinkcolor" val="tx"/>
                    </a:ext>
                  </a:extLst>
                </a:hlinkClick>
              </a:rPr>
              <a:t>Discover</a:t>
            </a:r>
            <a:endParaRPr lang="it-IT" sz="1200" u="sng" dirty="0">
              <a:solidFill>
                <a:schemeClr val="bg1"/>
              </a:solidFill>
              <a:latin typeface="Poppins"/>
            </a:endParaRPr>
          </a:p>
        </p:txBody>
      </p:sp>
      <p:sp>
        <p:nvSpPr>
          <p:cNvPr id="59" name="Rectangle: Rounded Corners 58">
            <a:hlinkClick r:id="rId17"/>
            <a:extLst>
              <a:ext uri="{FF2B5EF4-FFF2-40B4-BE49-F238E27FC236}">
                <a16:creationId xmlns:a16="http://schemas.microsoft.com/office/drawing/2014/main" id="{8ED74CC4-1B20-F9E9-933A-1912D0AC139A}"/>
              </a:ext>
            </a:extLst>
          </p:cNvPr>
          <p:cNvSpPr/>
          <p:nvPr/>
        </p:nvSpPr>
        <p:spPr>
          <a:xfrm>
            <a:off x="4070928" y="3325585"/>
            <a:ext cx="1182744"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it-IT" sz="1200">
                <a:solidFill>
                  <a:prstClr val="white"/>
                </a:solidFill>
                <a:latin typeface="Poppins"/>
              </a:rPr>
              <a:t>Discover</a:t>
            </a:r>
          </a:p>
        </p:txBody>
      </p:sp>
      <p:sp>
        <p:nvSpPr>
          <p:cNvPr id="60" name="Rectangle: Rounded Corners 59">
            <a:hlinkClick r:id="rId18"/>
            <a:extLst>
              <a:ext uri="{FF2B5EF4-FFF2-40B4-BE49-F238E27FC236}">
                <a16:creationId xmlns:a16="http://schemas.microsoft.com/office/drawing/2014/main" id="{F23584FA-3B67-AC0F-4D22-5B06D140E63F}"/>
              </a:ext>
            </a:extLst>
          </p:cNvPr>
          <p:cNvSpPr/>
          <p:nvPr/>
        </p:nvSpPr>
        <p:spPr>
          <a:xfrm>
            <a:off x="6975611" y="5016810"/>
            <a:ext cx="1182744"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it-IT" sz="1200">
                <a:solidFill>
                  <a:prstClr val="white"/>
                </a:solidFill>
                <a:latin typeface="Poppins"/>
              </a:rPr>
              <a:t>Discover</a:t>
            </a:r>
          </a:p>
        </p:txBody>
      </p:sp>
      <p:sp>
        <p:nvSpPr>
          <p:cNvPr id="61" name="Rectangle: Rounded Corners 60">
            <a:hlinkClick r:id="rId19"/>
            <a:extLst>
              <a:ext uri="{FF2B5EF4-FFF2-40B4-BE49-F238E27FC236}">
                <a16:creationId xmlns:a16="http://schemas.microsoft.com/office/drawing/2014/main" id="{1A756716-C30B-BC2B-BA0E-CDF4F575522F}"/>
              </a:ext>
            </a:extLst>
          </p:cNvPr>
          <p:cNvSpPr/>
          <p:nvPr/>
        </p:nvSpPr>
        <p:spPr>
          <a:xfrm>
            <a:off x="9870719" y="5044663"/>
            <a:ext cx="1182744"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it-IT" sz="1200">
                <a:solidFill>
                  <a:prstClr val="white"/>
                </a:solidFill>
                <a:latin typeface="Poppins"/>
              </a:rPr>
              <a:t>Discover</a:t>
            </a:r>
          </a:p>
        </p:txBody>
      </p:sp>
      <p:sp>
        <p:nvSpPr>
          <p:cNvPr id="72" name="Rectangle: Rounded Corners 71">
            <a:hlinkClick r:id="rId14"/>
            <a:extLst>
              <a:ext uri="{FF2B5EF4-FFF2-40B4-BE49-F238E27FC236}">
                <a16:creationId xmlns:a16="http://schemas.microsoft.com/office/drawing/2014/main" id="{4A2B55CB-79A0-B4D2-2086-E5D155F48DAC}"/>
              </a:ext>
            </a:extLst>
          </p:cNvPr>
          <p:cNvSpPr/>
          <p:nvPr/>
        </p:nvSpPr>
        <p:spPr>
          <a:xfrm>
            <a:off x="1191172" y="5053977"/>
            <a:ext cx="1182744" cy="28634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it-IT" sz="1200">
                <a:solidFill>
                  <a:prstClr val="white"/>
                </a:solidFill>
                <a:latin typeface="Poppins"/>
              </a:rPr>
              <a:t>Discover</a:t>
            </a:r>
          </a:p>
        </p:txBody>
      </p:sp>
      <p:sp>
        <p:nvSpPr>
          <p:cNvPr id="4" name="Slide Number">
            <a:extLst>
              <a:ext uri="{FF2B5EF4-FFF2-40B4-BE49-F238E27FC236}">
                <a16:creationId xmlns:a16="http://schemas.microsoft.com/office/drawing/2014/main" id="{92B84EE1-2391-0306-BCD7-84E6CFDA2BEE}"/>
              </a:ext>
            </a:extLst>
          </p:cNvPr>
          <p:cNvSpPr txBox="1">
            <a:spLocks noGrp="1"/>
          </p:cNvSpPr>
          <p:nvPr>
            <p:ph type="sldNum" sz="quarter" idx="4"/>
          </p:nvPr>
        </p:nvSpPr>
        <p:spPr>
          <a:xfrm>
            <a:off x="11830343" y="268586"/>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11</a:t>
            </a:fld>
            <a:endParaRPr lang="it-IT" sz="1000"/>
          </a:p>
        </p:txBody>
      </p:sp>
    </p:spTree>
    <p:extLst>
      <p:ext uri="{BB962C8B-B14F-4D97-AF65-F5344CB8AC3E}">
        <p14:creationId xmlns:p14="http://schemas.microsoft.com/office/powerpoint/2010/main" val="357392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extLst>
              <a:ext uri="{FF2B5EF4-FFF2-40B4-BE49-F238E27FC236}">
                <a16:creationId xmlns:a16="http://schemas.microsoft.com/office/drawing/2014/main" id="{1F617D3D-20D1-B252-CBB7-CF206FD62CBC}"/>
              </a:ext>
            </a:extLst>
          </p:cNvPr>
          <p:cNvSpPr txBox="1"/>
          <p:nvPr/>
        </p:nvSpPr>
        <p:spPr>
          <a:xfrm>
            <a:off x="870948" y="1339595"/>
            <a:ext cx="7216308" cy="492443"/>
          </a:xfrm>
          <a:prstGeom prst="rect">
            <a:avLst/>
          </a:prstGeom>
          <a:no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20000" b="0">
                <a:solidFill>
                  <a:srgbClr val="2C2E3C"/>
                </a:solidFill>
                <a:latin typeface="Roboto Black"/>
                <a:ea typeface="Roboto Black"/>
                <a:cs typeface="Roboto Black"/>
                <a:sym typeface="Roboto Black"/>
              </a:defRPr>
            </a:lvl1pPr>
          </a:lstStyle>
          <a:p>
            <a:pPr>
              <a:defRPr/>
            </a:pPr>
            <a:r>
              <a:rPr lang="it-IT" sz="3200" dirty="0">
                <a:gradFill>
                  <a:gsLst>
                    <a:gs pos="0">
                      <a:srgbClr val="37A2C4"/>
                    </a:gs>
                    <a:gs pos="100000">
                      <a:schemeClr val="accent3"/>
                    </a:gs>
                  </a:gsLst>
                  <a:lin ang="4200000" scaled="0"/>
                </a:gradFill>
                <a:latin typeface="Poppins SemiBold" panose="00000700000000000000" pitchFamily="2" charset="0"/>
                <a:cs typeface="Poppins SemiBold" panose="00000700000000000000" pitchFamily="2" charset="0"/>
              </a:rPr>
              <a:t>360° </a:t>
            </a:r>
            <a:r>
              <a:rPr lang="it-IT" sz="3200" dirty="0" err="1">
                <a:gradFill>
                  <a:gsLst>
                    <a:gs pos="0">
                      <a:srgbClr val="37A2C4"/>
                    </a:gs>
                    <a:gs pos="100000">
                      <a:schemeClr val="accent3"/>
                    </a:gs>
                  </a:gsLst>
                  <a:lin ang="4200000" scaled="0"/>
                </a:gradFill>
                <a:latin typeface="Poppins SemiBold" panose="00000700000000000000" pitchFamily="2" charset="0"/>
                <a:cs typeface="Poppins SemiBold" panose="00000700000000000000" pitchFamily="2" charset="0"/>
              </a:rPr>
              <a:t>Industry</a:t>
            </a:r>
            <a:r>
              <a:rPr lang="it-IT" sz="3200" dirty="0">
                <a:gradFill>
                  <a:gsLst>
                    <a:gs pos="0">
                      <a:srgbClr val="37A2C4"/>
                    </a:gs>
                    <a:gs pos="100000">
                      <a:schemeClr val="accent3"/>
                    </a:gs>
                  </a:gsLst>
                  <a:lin ang="4200000" scaled="0"/>
                </a:gradFill>
                <a:latin typeface="Poppins SemiBold" panose="00000700000000000000" pitchFamily="2" charset="0"/>
                <a:cs typeface="Poppins SemiBold" panose="00000700000000000000" pitchFamily="2" charset="0"/>
              </a:rPr>
              <a:t> </a:t>
            </a:r>
            <a:r>
              <a:rPr lang="it-IT" sz="3200" dirty="0" err="1">
                <a:gradFill>
                  <a:gsLst>
                    <a:gs pos="0">
                      <a:srgbClr val="37A2C4"/>
                    </a:gs>
                    <a:gs pos="100000">
                      <a:schemeClr val="accent3"/>
                    </a:gs>
                  </a:gsLst>
                  <a:lin ang="4200000" scaled="0"/>
                </a:gradFill>
                <a:latin typeface="Poppins SemiBold" panose="00000700000000000000" pitchFamily="2" charset="0"/>
                <a:cs typeface="Poppins SemiBold" panose="00000700000000000000" pitchFamily="2" charset="0"/>
              </a:rPr>
              <a:t>Insight</a:t>
            </a:r>
            <a:endParaRPr sz="3200" dirty="0">
              <a:gradFill>
                <a:gsLst>
                  <a:gs pos="0">
                    <a:srgbClr val="37A2C4"/>
                  </a:gs>
                  <a:gs pos="100000">
                    <a:schemeClr val="accent3"/>
                  </a:gs>
                </a:gsLst>
                <a:lin ang="4200000" scaled="0"/>
              </a:gradFill>
              <a:latin typeface="Poppins" pitchFamily="2" charset="77"/>
              <a:cs typeface="Poppins" pitchFamily="2" charset="77"/>
            </a:endParaRPr>
          </a:p>
        </p:txBody>
      </p:sp>
      <p:pic>
        <p:nvPicPr>
          <p:cNvPr id="4" name="Picture 3" descr="A picture containing text, clipart&#10;&#10;Description automatically generated">
            <a:extLst>
              <a:ext uri="{FF2B5EF4-FFF2-40B4-BE49-F238E27FC236}">
                <a16:creationId xmlns:a16="http://schemas.microsoft.com/office/drawing/2014/main" id="{DEA68BA4-C462-6588-B157-86D6CB524E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346" y="2779668"/>
            <a:ext cx="844006" cy="140668"/>
          </a:xfrm>
          <a:prstGeom prst="rect">
            <a:avLst/>
          </a:prstGeom>
        </p:spPr>
      </p:pic>
      <p:pic>
        <p:nvPicPr>
          <p:cNvPr id="5" name="Picture 4" descr="Icon&#10;&#10;Description automatically generated">
            <a:extLst>
              <a:ext uri="{FF2B5EF4-FFF2-40B4-BE49-F238E27FC236}">
                <a16:creationId xmlns:a16="http://schemas.microsoft.com/office/drawing/2014/main" id="{6524672B-6597-98A3-88EB-E62CACFDB23B}"/>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190519" y="2212357"/>
            <a:ext cx="539238" cy="100658"/>
          </a:xfrm>
          <a:prstGeom prst="rect">
            <a:avLst/>
          </a:prstGeom>
        </p:spPr>
      </p:pic>
      <p:pic>
        <p:nvPicPr>
          <p:cNvPr id="7" name="Picture 6" descr="Logo, company name&#10;&#10;Description automatically generated">
            <a:extLst>
              <a:ext uri="{FF2B5EF4-FFF2-40B4-BE49-F238E27FC236}">
                <a16:creationId xmlns:a16="http://schemas.microsoft.com/office/drawing/2014/main" id="{E37433F2-C92C-A618-9464-217DB3ECEB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97359" y="4788668"/>
            <a:ext cx="935364" cy="296701"/>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62646DB0-1BBD-F77E-2573-BD9C80B62B44}"/>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2422985" y="3389417"/>
            <a:ext cx="665005" cy="215018"/>
          </a:xfrm>
          <a:prstGeom prst="rect">
            <a:avLst/>
          </a:prstGeom>
        </p:spPr>
      </p:pic>
      <p:pic>
        <p:nvPicPr>
          <p:cNvPr id="9" name="Picture 8">
            <a:extLst>
              <a:ext uri="{FF2B5EF4-FFF2-40B4-BE49-F238E27FC236}">
                <a16:creationId xmlns:a16="http://schemas.microsoft.com/office/drawing/2014/main" id="{F7478BBA-8CBC-57F5-E1A6-6782C3911B5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518754" y="2777610"/>
            <a:ext cx="884195" cy="156945"/>
          </a:xfrm>
          <a:prstGeom prst="rect">
            <a:avLst/>
          </a:prstGeom>
        </p:spPr>
      </p:pic>
      <p:pic>
        <p:nvPicPr>
          <p:cNvPr id="10" name="Picture 9">
            <a:extLst>
              <a:ext uri="{FF2B5EF4-FFF2-40B4-BE49-F238E27FC236}">
                <a16:creationId xmlns:a16="http://schemas.microsoft.com/office/drawing/2014/main" id="{287D011C-2821-B00B-B1BE-B72588AD2C69}"/>
              </a:ext>
            </a:extLst>
          </p:cNvPr>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a:ext>
            </a:extLst>
          </a:blip>
          <a:stretch>
            <a:fillRect/>
          </a:stretch>
        </p:blipFill>
        <p:spPr>
          <a:xfrm>
            <a:off x="2536067" y="2158038"/>
            <a:ext cx="896681" cy="209225"/>
          </a:xfrm>
          <a:prstGeom prst="rect">
            <a:avLst/>
          </a:prstGeom>
        </p:spPr>
      </p:pic>
      <p:pic>
        <p:nvPicPr>
          <p:cNvPr id="11" name="Picture 10">
            <a:extLst>
              <a:ext uri="{FF2B5EF4-FFF2-40B4-BE49-F238E27FC236}">
                <a16:creationId xmlns:a16="http://schemas.microsoft.com/office/drawing/2014/main" id="{310F3433-2002-5282-E898-657072D9CFC5}"/>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t="34992" b="37635"/>
          <a:stretch/>
        </p:blipFill>
        <p:spPr>
          <a:xfrm>
            <a:off x="2302367" y="5604922"/>
            <a:ext cx="914952" cy="156945"/>
          </a:xfrm>
          <a:prstGeom prst="rect">
            <a:avLst/>
          </a:prstGeom>
        </p:spPr>
      </p:pic>
      <p:pic>
        <p:nvPicPr>
          <p:cNvPr id="12" name="Picture 11" descr="Icon&#10;&#10;Description automatically generated">
            <a:extLst>
              <a:ext uri="{FF2B5EF4-FFF2-40B4-BE49-F238E27FC236}">
                <a16:creationId xmlns:a16="http://schemas.microsoft.com/office/drawing/2014/main" id="{44EB2413-FE62-AA80-85AF-4E87159DDD9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798800" y="2818144"/>
            <a:ext cx="570302" cy="98852"/>
          </a:xfrm>
          <a:prstGeom prst="rect">
            <a:avLst/>
          </a:prstGeom>
        </p:spPr>
      </p:pic>
      <p:pic>
        <p:nvPicPr>
          <p:cNvPr id="13" name="Picture 12">
            <a:extLst>
              <a:ext uri="{FF2B5EF4-FFF2-40B4-BE49-F238E27FC236}">
                <a16:creationId xmlns:a16="http://schemas.microsoft.com/office/drawing/2014/main" id="{262F62AA-D9FA-6147-944F-8CD9FD61D998}"/>
              </a:ext>
            </a:extLst>
          </p:cNvPr>
          <p:cNvPicPr>
            <a:picLocks noChangeAspect="1"/>
          </p:cNvPicPr>
          <p:nvPr/>
        </p:nvPicPr>
        <p:blipFill>
          <a:blip r:embed="rId13" cstate="screen">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898660" y="4187066"/>
            <a:ext cx="826220" cy="112917"/>
          </a:xfrm>
          <a:prstGeom prst="rect">
            <a:avLst/>
          </a:prstGeom>
        </p:spPr>
      </p:pic>
      <p:pic>
        <p:nvPicPr>
          <p:cNvPr id="14" name="Picture 13" descr="Logo&#10;&#10;Description automatically generated">
            <a:extLst>
              <a:ext uri="{FF2B5EF4-FFF2-40B4-BE49-F238E27FC236}">
                <a16:creationId xmlns:a16="http://schemas.microsoft.com/office/drawing/2014/main" id="{F09BDE1C-F9A0-05E6-32FB-4CC0248BF448}"/>
              </a:ext>
            </a:extLst>
          </p:cNvPr>
          <p:cNvPicPr>
            <a:picLocks noChangeAspect="1"/>
          </p:cNvPicPr>
          <p:nvPr/>
        </p:nvPicPr>
        <p:blipFill rotWithShape="1">
          <a:blip r:embed="rId15" cstate="screen">
            <a:grayscl/>
            <a:extLst>
              <a:ext uri="{28A0092B-C50C-407E-A947-70E740481C1C}">
                <a14:useLocalDpi xmlns:a14="http://schemas.microsoft.com/office/drawing/2010/main"/>
              </a:ext>
            </a:extLst>
          </a:blip>
          <a:srcRect/>
          <a:stretch/>
        </p:blipFill>
        <p:spPr>
          <a:xfrm>
            <a:off x="6692531" y="2106164"/>
            <a:ext cx="840432" cy="229393"/>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DA30B157-B369-1F09-714B-0BC497919725}"/>
              </a:ext>
            </a:extLst>
          </p:cNvPr>
          <p:cNvPicPr>
            <a:picLocks noChangeAspect="1"/>
          </p:cNvPicPr>
          <p:nvPr/>
        </p:nvPicPr>
        <p:blipFill>
          <a:blip r:embed="rId16" cstate="screen">
            <a:grayscl/>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a:ext>
            </a:extLst>
          </a:blip>
          <a:stretch>
            <a:fillRect/>
          </a:stretch>
        </p:blipFill>
        <p:spPr>
          <a:xfrm>
            <a:off x="5164354" y="2740978"/>
            <a:ext cx="328124" cy="200719"/>
          </a:xfrm>
          <a:prstGeom prst="rect">
            <a:avLst/>
          </a:prstGeom>
        </p:spPr>
      </p:pic>
      <p:pic>
        <p:nvPicPr>
          <p:cNvPr id="16" name="Picture 15" descr="A picture containing icon&#10;&#10;Description automatically generated">
            <a:extLst>
              <a:ext uri="{FF2B5EF4-FFF2-40B4-BE49-F238E27FC236}">
                <a16:creationId xmlns:a16="http://schemas.microsoft.com/office/drawing/2014/main" id="{514DB552-0B87-143A-6427-72AEED0B4766}"/>
              </a:ext>
            </a:extLst>
          </p:cNvPr>
          <p:cNvPicPr>
            <a:picLocks noChangeAspect="1"/>
          </p:cNvPicPr>
          <p:nvPr/>
        </p:nvPicPr>
        <p:blipFill>
          <a:blip r:embed="rId1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665566" y="2125657"/>
            <a:ext cx="539267" cy="143371"/>
          </a:xfrm>
          <a:prstGeom prst="rect">
            <a:avLst/>
          </a:prstGeom>
        </p:spPr>
      </p:pic>
      <p:pic>
        <p:nvPicPr>
          <p:cNvPr id="17" name="Picture 16" descr="Logo&#10;&#10;Description automatically generated">
            <a:extLst>
              <a:ext uri="{FF2B5EF4-FFF2-40B4-BE49-F238E27FC236}">
                <a16:creationId xmlns:a16="http://schemas.microsoft.com/office/drawing/2014/main" id="{0F6DA312-ABB3-4B15-4F8C-7894D6B56CF1}"/>
              </a:ext>
            </a:extLst>
          </p:cNvPr>
          <p:cNvPicPr>
            <a:picLocks noChangeAspect="1"/>
          </p:cNvPicPr>
          <p:nvPr/>
        </p:nvPicPr>
        <p:blipFill rotWithShape="1">
          <a:blip r:embed="rId19" cstate="screen">
            <a:grayscl/>
            <a:extLst>
              <a:ext uri="{BEBA8EAE-BF5A-486C-A8C5-ECC9F3942E4B}">
                <a14:imgProps xmlns:a14="http://schemas.microsoft.com/office/drawing/2010/main">
                  <a14:imgLayer r:embed="rId20">
                    <a14:imgEffect>
                      <a14:colorTemperature colorTemp="4700"/>
                    </a14:imgEffect>
                    <a14:imgEffect>
                      <a14:saturation sat="33000"/>
                    </a14:imgEffect>
                  </a14:imgLayer>
                </a14:imgProps>
              </a:ext>
              <a:ext uri="{28A0092B-C50C-407E-A947-70E740481C1C}">
                <a14:useLocalDpi xmlns:a14="http://schemas.microsoft.com/office/drawing/2010/main"/>
              </a:ext>
            </a:extLst>
          </a:blip>
          <a:srcRect/>
          <a:stretch/>
        </p:blipFill>
        <p:spPr>
          <a:xfrm>
            <a:off x="6055571" y="2760523"/>
            <a:ext cx="984897" cy="200719"/>
          </a:xfrm>
          <a:prstGeom prst="rect">
            <a:avLst/>
          </a:prstGeom>
        </p:spPr>
      </p:pic>
      <p:pic>
        <p:nvPicPr>
          <p:cNvPr id="18" name="Picture 17">
            <a:extLst>
              <a:ext uri="{FF2B5EF4-FFF2-40B4-BE49-F238E27FC236}">
                <a16:creationId xmlns:a16="http://schemas.microsoft.com/office/drawing/2014/main" id="{CE098998-5724-7E46-562C-4BB5B3F63F38}"/>
              </a:ext>
            </a:extLst>
          </p:cNvPr>
          <p:cNvPicPr>
            <a:picLocks noChangeAspect="1"/>
          </p:cNvPicPr>
          <p:nvPr/>
        </p:nvPicPr>
        <p:blipFill>
          <a:blip r:embed="rId21" cstate="screen">
            <a:grayscl/>
            <a:extLst>
              <a:ext uri="{BEBA8EAE-BF5A-486C-A8C5-ECC9F3942E4B}">
                <a14:imgProps xmlns:a14="http://schemas.microsoft.com/office/drawing/2010/main">
                  <a14:imgLayer r:embed="rId22">
                    <a14:imgEffect>
                      <a14:saturation sat="2000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59606" y="3333963"/>
            <a:ext cx="623193" cy="304350"/>
          </a:xfrm>
          <a:prstGeom prst="rect">
            <a:avLst/>
          </a:prstGeom>
        </p:spPr>
      </p:pic>
      <p:pic>
        <p:nvPicPr>
          <p:cNvPr id="19" name="Picture 18">
            <a:extLst>
              <a:ext uri="{FF2B5EF4-FFF2-40B4-BE49-F238E27FC236}">
                <a16:creationId xmlns:a16="http://schemas.microsoft.com/office/drawing/2014/main" id="{7CF2F0F7-988D-F77D-117A-7239ED40139F}"/>
              </a:ext>
            </a:extLst>
          </p:cNvPr>
          <p:cNvPicPr>
            <a:picLocks noChangeAspect="1"/>
          </p:cNvPicPr>
          <p:nvPr/>
        </p:nvPicPr>
        <p:blipFill>
          <a:blip r:embed="rId23">
            <a:duotone>
              <a:schemeClr val="bg2">
                <a:shade val="45000"/>
                <a:satMod val="135000"/>
              </a:schemeClr>
              <a:prstClr val="white"/>
            </a:duotone>
          </a:blip>
          <a:stretch>
            <a:fillRect/>
          </a:stretch>
        </p:blipFill>
        <p:spPr>
          <a:xfrm>
            <a:off x="5830264" y="4838425"/>
            <a:ext cx="929839" cy="251832"/>
          </a:xfrm>
          <a:prstGeom prst="rect">
            <a:avLst/>
          </a:prstGeom>
        </p:spPr>
      </p:pic>
      <p:pic>
        <p:nvPicPr>
          <p:cNvPr id="20" name="Picture 19">
            <a:extLst>
              <a:ext uri="{FF2B5EF4-FFF2-40B4-BE49-F238E27FC236}">
                <a16:creationId xmlns:a16="http://schemas.microsoft.com/office/drawing/2014/main" id="{51B50817-FD64-60CE-8884-F552F36588D8}"/>
              </a:ext>
            </a:extLst>
          </p:cNvPr>
          <p:cNvPicPr>
            <a:picLocks noChangeAspect="1"/>
          </p:cNvPicPr>
          <p:nvPr/>
        </p:nvPicPr>
        <p:blipFill>
          <a:blip r:embed="rId24">
            <a:duotone>
              <a:schemeClr val="bg2">
                <a:shade val="45000"/>
                <a:satMod val="135000"/>
              </a:schemeClr>
              <a:prstClr val="white"/>
            </a:duotone>
          </a:blip>
          <a:stretch>
            <a:fillRect/>
          </a:stretch>
        </p:blipFill>
        <p:spPr>
          <a:xfrm>
            <a:off x="3644857" y="4145654"/>
            <a:ext cx="755775" cy="195741"/>
          </a:xfrm>
          <a:prstGeom prst="rect">
            <a:avLst/>
          </a:prstGeom>
        </p:spPr>
      </p:pic>
      <p:pic>
        <p:nvPicPr>
          <p:cNvPr id="21" name="Picture 20">
            <a:extLst>
              <a:ext uri="{FF2B5EF4-FFF2-40B4-BE49-F238E27FC236}">
                <a16:creationId xmlns:a16="http://schemas.microsoft.com/office/drawing/2014/main" id="{76FBF9D6-CC29-836E-2722-0F92C62C5AC6}"/>
              </a:ext>
            </a:extLst>
          </p:cNvPr>
          <p:cNvPicPr>
            <a:picLocks noChangeAspect="1"/>
          </p:cNvPicPr>
          <p:nvPr/>
        </p:nvPicPr>
        <p:blipFill>
          <a:blip r:embed="rId2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244814" y="4833006"/>
            <a:ext cx="988389" cy="224633"/>
          </a:xfrm>
          <a:prstGeom prst="rect">
            <a:avLst/>
          </a:prstGeom>
        </p:spPr>
      </p:pic>
      <p:pic>
        <p:nvPicPr>
          <p:cNvPr id="22" name="Picture 21">
            <a:extLst>
              <a:ext uri="{FF2B5EF4-FFF2-40B4-BE49-F238E27FC236}">
                <a16:creationId xmlns:a16="http://schemas.microsoft.com/office/drawing/2014/main" id="{6DF3F851-EEB1-3183-6A01-2E328950EA27}"/>
              </a:ext>
            </a:extLst>
          </p:cNvPr>
          <p:cNvPicPr>
            <a:picLocks noChangeAspect="1"/>
          </p:cNvPicPr>
          <p:nvPr/>
        </p:nvPicPr>
        <p:blipFill>
          <a:blip r:embed="rId26" cstate="screen">
            <a:grayscl/>
            <a:extLst>
              <a:ext uri="{28A0092B-C50C-407E-A947-70E740481C1C}">
                <a14:useLocalDpi xmlns:a14="http://schemas.microsoft.com/office/drawing/2010/main"/>
              </a:ext>
            </a:extLst>
          </a:blip>
          <a:stretch>
            <a:fillRect/>
          </a:stretch>
        </p:blipFill>
        <p:spPr>
          <a:xfrm>
            <a:off x="4790022" y="3387192"/>
            <a:ext cx="959349" cy="243624"/>
          </a:xfrm>
          <a:prstGeom prst="rect">
            <a:avLst/>
          </a:prstGeom>
        </p:spPr>
      </p:pic>
      <p:pic>
        <p:nvPicPr>
          <p:cNvPr id="23" name="Picture 22" descr="A picture containing text, clipart&#10;&#10;Description automatically generated">
            <a:extLst>
              <a:ext uri="{FF2B5EF4-FFF2-40B4-BE49-F238E27FC236}">
                <a16:creationId xmlns:a16="http://schemas.microsoft.com/office/drawing/2014/main" id="{DCC7B1BC-5EFA-2B25-037B-5795CA305322}"/>
              </a:ext>
            </a:extLst>
          </p:cNvPr>
          <p:cNvPicPr>
            <a:picLocks noChangeAspect="1"/>
          </p:cNvPicPr>
          <p:nvPr/>
        </p:nvPicPr>
        <p:blipFill>
          <a:blip r:embed="rId27" cstate="screen">
            <a:grayscl/>
            <a:extLst>
              <a:ext uri="{28A0092B-C50C-407E-A947-70E740481C1C}">
                <a14:useLocalDpi xmlns:a14="http://schemas.microsoft.com/office/drawing/2010/main"/>
              </a:ext>
            </a:extLst>
          </a:blip>
          <a:stretch>
            <a:fillRect/>
          </a:stretch>
        </p:blipFill>
        <p:spPr>
          <a:xfrm>
            <a:off x="5903627" y="5602710"/>
            <a:ext cx="681280" cy="146977"/>
          </a:xfrm>
          <a:prstGeom prst="rect">
            <a:avLst/>
          </a:prstGeom>
        </p:spPr>
      </p:pic>
      <p:pic>
        <p:nvPicPr>
          <p:cNvPr id="24" name="Picture 23" descr="Text, logo&#10;&#10;Description automatically generated">
            <a:extLst>
              <a:ext uri="{FF2B5EF4-FFF2-40B4-BE49-F238E27FC236}">
                <a16:creationId xmlns:a16="http://schemas.microsoft.com/office/drawing/2014/main" id="{146E8652-87E8-E791-B94C-0C9E4F853B9F}"/>
              </a:ext>
            </a:extLst>
          </p:cNvPr>
          <p:cNvPicPr>
            <a:picLocks noChangeAspect="1"/>
          </p:cNvPicPr>
          <p:nvPr/>
        </p:nvPicPr>
        <p:blipFill>
          <a:blip r:embed="rId28" cstate="screen">
            <a:grayscl/>
            <a:extLst>
              <a:ext uri="{28A0092B-C50C-407E-A947-70E740481C1C}">
                <a14:useLocalDpi xmlns:a14="http://schemas.microsoft.com/office/drawing/2010/main"/>
              </a:ext>
            </a:extLst>
          </a:blip>
          <a:stretch>
            <a:fillRect/>
          </a:stretch>
        </p:blipFill>
        <p:spPr>
          <a:xfrm>
            <a:off x="7888720" y="2124129"/>
            <a:ext cx="959345" cy="168306"/>
          </a:xfrm>
          <a:prstGeom prst="rect">
            <a:avLst/>
          </a:prstGeom>
        </p:spPr>
      </p:pic>
      <p:pic>
        <p:nvPicPr>
          <p:cNvPr id="25" name="Picture 24" descr="A picture containing text, sign&#10;&#10;Description automatically generated">
            <a:extLst>
              <a:ext uri="{FF2B5EF4-FFF2-40B4-BE49-F238E27FC236}">
                <a16:creationId xmlns:a16="http://schemas.microsoft.com/office/drawing/2014/main" id="{EC6870C8-E26C-60C6-030C-4E30A987B835}"/>
              </a:ext>
            </a:extLst>
          </p:cNvPr>
          <p:cNvPicPr>
            <a:picLocks noChangeAspect="1"/>
          </p:cNvPicPr>
          <p:nvPr/>
        </p:nvPicPr>
        <p:blipFill>
          <a:blip r:embed="rId29" cstate="email">
            <a:grayscl/>
            <a:extLst>
              <a:ext uri="{28A0092B-C50C-407E-A947-70E740481C1C}">
                <a14:useLocalDpi xmlns:a14="http://schemas.microsoft.com/office/drawing/2010/main"/>
              </a:ext>
            </a:extLst>
          </a:blip>
          <a:stretch>
            <a:fillRect/>
          </a:stretch>
        </p:blipFill>
        <p:spPr>
          <a:xfrm>
            <a:off x="4992963" y="5592078"/>
            <a:ext cx="511413" cy="165698"/>
          </a:xfrm>
          <a:prstGeom prst="rect">
            <a:avLst/>
          </a:prstGeom>
        </p:spPr>
      </p:pic>
      <p:pic>
        <p:nvPicPr>
          <p:cNvPr id="26" name="Picture 25" descr="Icon&#10;&#10;Description automatically generated">
            <a:extLst>
              <a:ext uri="{FF2B5EF4-FFF2-40B4-BE49-F238E27FC236}">
                <a16:creationId xmlns:a16="http://schemas.microsoft.com/office/drawing/2014/main" id="{AF33BA4C-24AA-2EB0-F34B-D4CFA18B0986}"/>
              </a:ext>
            </a:extLst>
          </p:cNvPr>
          <p:cNvPicPr>
            <a:picLocks noChangeAspect="1"/>
          </p:cNvPicPr>
          <p:nvPr/>
        </p:nvPicPr>
        <p:blipFill>
          <a:blip r:embed="rId30" cstate="email">
            <a:grayscl/>
            <a:extLst>
              <a:ext uri="{28A0092B-C50C-407E-A947-70E740481C1C}">
                <a14:useLocalDpi xmlns:a14="http://schemas.microsoft.com/office/drawing/2010/main"/>
              </a:ext>
            </a:extLst>
          </a:blip>
          <a:stretch>
            <a:fillRect/>
          </a:stretch>
        </p:blipFill>
        <p:spPr>
          <a:xfrm>
            <a:off x="3670478" y="5593807"/>
            <a:ext cx="842746" cy="162656"/>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6EF91389-7C8A-4FB8-8CF1-2165793E1137}"/>
              </a:ext>
            </a:extLst>
          </p:cNvPr>
          <p:cNvPicPr>
            <a:picLocks noChangeAspect="1"/>
          </p:cNvPicPr>
          <p:nvPr/>
        </p:nvPicPr>
        <p:blipFill>
          <a:blip r:embed="rId31" cstate="screen">
            <a:grayscl/>
            <a:extLst>
              <a:ext uri="{28A0092B-C50C-407E-A947-70E740481C1C}">
                <a14:useLocalDpi xmlns:a14="http://schemas.microsoft.com/office/drawing/2010/main"/>
              </a:ext>
            </a:extLst>
          </a:blip>
          <a:stretch>
            <a:fillRect/>
          </a:stretch>
        </p:blipFill>
        <p:spPr>
          <a:xfrm>
            <a:off x="7522645" y="2739494"/>
            <a:ext cx="511411" cy="166322"/>
          </a:xfrm>
          <a:prstGeom prst="rect">
            <a:avLst/>
          </a:prstGeom>
        </p:spPr>
      </p:pic>
      <p:pic>
        <p:nvPicPr>
          <p:cNvPr id="28" name="Picture 27" descr="Text&#10;&#10;Description automatically generated">
            <a:extLst>
              <a:ext uri="{FF2B5EF4-FFF2-40B4-BE49-F238E27FC236}">
                <a16:creationId xmlns:a16="http://schemas.microsoft.com/office/drawing/2014/main" id="{B9304F0A-6936-9767-E5E2-4AAD3B4DD3B3}"/>
              </a:ext>
            </a:extLst>
          </p:cNvPr>
          <p:cNvPicPr>
            <a:picLocks noChangeAspect="1"/>
          </p:cNvPicPr>
          <p:nvPr/>
        </p:nvPicPr>
        <p:blipFill>
          <a:blip r:embed="rId32" cstate="screen">
            <a:grayscl/>
            <a:extLst>
              <a:ext uri="{28A0092B-C50C-407E-A947-70E740481C1C}">
                <a14:useLocalDpi xmlns:a14="http://schemas.microsoft.com/office/drawing/2010/main"/>
              </a:ext>
            </a:extLst>
          </a:blip>
          <a:stretch>
            <a:fillRect/>
          </a:stretch>
        </p:blipFill>
        <p:spPr>
          <a:xfrm>
            <a:off x="8805610" y="3352863"/>
            <a:ext cx="712222" cy="258041"/>
          </a:xfrm>
          <a:prstGeom prst="rect">
            <a:avLst/>
          </a:prstGeom>
        </p:spPr>
      </p:pic>
      <p:pic>
        <p:nvPicPr>
          <p:cNvPr id="31" name="Picture 30">
            <a:extLst>
              <a:ext uri="{FF2B5EF4-FFF2-40B4-BE49-F238E27FC236}">
                <a16:creationId xmlns:a16="http://schemas.microsoft.com/office/drawing/2014/main" id="{D32528AF-F25B-D804-DD71-8E46C07D7ACA}"/>
              </a:ext>
            </a:extLst>
          </p:cNvPr>
          <p:cNvPicPr>
            <a:picLocks noChangeAspect="1"/>
          </p:cNvPicPr>
          <p:nvPr/>
        </p:nvPicPr>
        <p:blipFill>
          <a:blip r:embed="rId3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544003" y="4137337"/>
            <a:ext cx="776984" cy="212375"/>
          </a:xfrm>
          <a:prstGeom prst="rect">
            <a:avLst/>
          </a:prstGeom>
        </p:spPr>
      </p:pic>
      <p:pic>
        <p:nvPicPr>
          <p:cNvPr id="32" name="Picture 3">
            <a:extLst>
              <a:ext uri="{FF2B5EF4-FFF2-40B4-BE49-F238E27FC236}">
                <a16:creationId xmlns:a16="http://schemas.microsoft.com/office/drawing/2014/main" id="{6EECF2C9-5145-398D-8BD8-DD26C6515CC6}"/>
              </a:ext>
            </a:extLst>
          </p:cNvPr>
          <p:cNvPicPr>
            <a:picLocks noChangeAspect="1"/>
          </p:cNvPicPr>
          <p:nvPr/>
        </p:nvPicPr>
        <p:blipFill>
          <a:blip r:embed="rId34" cstate="screen">
            <a:extLst>
              <a:ext uri="{BEBA8EAE-BF5A-486C-A8C5-ECC9F3942E4B}">
                <a14:imgProps xmlns:a14="http://schemas.microsoft.com/office/drawing/2010/main">
                  <a14:imgLayer r:embed="rId35">
                    <a14:imgEffect>
                      <a14:brightnessContrast bright="40000"/>
                    </a14:imgEffect>
                  </a14:imgLayer>
                </a14:imgProps>
              </a:ext>
              <a:ext uri="{28A0092B-C50C-407E-A947-70E740481C1C}">
                <a14:useLocalDpi xmlns:a14="http://schemas.microsoft.com/office/drawing/2010/main"/>
              </a:ext>
            </a:extLst>
          </a:blip>
          <a:stretch>
            <a:fillRect/>
          </a:stretch>
        </p:blipFill>
        <p:spPr>
          <a:xfrm>
            <a:off x="10213803" y="2090995"/>
            <a:ext cx="536167" cy="117287"/>
          </a:xfrm>
          <a:prstGeom prst="rect">
            <a:avLst/>
          </a:prstGeom>
        </p:spPr>
      </p:pic>
      <p:pic>
        <p:nvPicPr>
          <p:cNvPr id="33" name="Picture 4">
            <a:extLst>
              <a:ext uri="{FF2B5EF4-FFF2-40B4-BE49-F238E27FC236}">
                <a16:creationId xmlns:a16="http://schemas.microsoft.com/office/drawing/2014/main" id="{455CC69C-8790-E13D-7C54-E3D7694D3F0A}"/>
              </a:ext>
            </a:extLst>
          </p:cNvPr>
          <p:cNvPicPr>
            <a:picLocks noChangeAspect="1"/>
          </p:cNvPicPr>
          <p:nvPr/>
        </p:nvPicPr>
        <p:blipFill>
          <a:blip r:embed="rId36" cstate="screen">
            <a:extLst>
              <a:ext uri="{BEBA8EAE-BF5A-486C-A8C5-ECC9F3942E4B}">
                <a14:imgProps xmlns:a14="http://schemas.microsoft.com/office/drawing/2010/main">
                  <a14:imgLayer r:embed="rId37">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8726691" y="2737348"/>
            <a:ext cx="687887" cy="168468"/>
          </a:xfrm>
          <a:prstGeom prst="rect">
            <a:avLst/>
          </a:prstGeom>
        </p:spPr>
      </p:pic>
      <p:pic>
        <p:nvPicPr>
          <p:cNvPr id="34" name="Picture 5">
            <a:extLst>
              <a:ext uri="{FF2B5EF4-FFF2-40B4-BE49-F238E27FC236}">
                <a16:creationId xmlns:a16="http://schemas.microsoft.com/office/drawing/2014/main" id="{42659AFF-02DE-010B-00B2-AB6CC7BA6915}"/>
              </a:ext>
            </a:extLst>
          </p:cNvPr>
          <p:cNvPicPr>
            <a:picLocks noChangeAspect="1"/>
          </p:cNvPicPr>
          <p:nvPr/>
        </p:nvPicPr>
        <p:blipFill>
          <a:blip r:embed="rId38" cstate="screen">
            <a:extLst>
              <a:ext uri="{BEBA8EAE-BF5A-486C-A8C5-ECC9F3942E4B}">
                <a14:imgProps xmlns:a14="http://schemas.microsoft.com/office/drawing/2010/main">
                  <a14:imgLayer r:embed="rId39">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7462146" y="4179602"/>
            <a:ext cx="596606" cy="127844"/>
          </a:xfrm>
          <a:prstGeom prst="rect">
            <a:avLst/>
          </a:prstGeom>
        </p:spPr>
      </p:pic>
      <p:pic>
        <p:nvPicPr>
          <p:cNvPr id="35" name="Picture 7">
            <a:extLst>
              <a:ext uri="{FF2B5EF4-FFF2-40B4-BE49-F238E27FC236}">
                <a16:creationId xmlns:a16="http://schemas.microsoft.com/office/drawing/2014/main" id="{C28E92EF-7732-BE90-E626-FF219B23045C}"/>
              </a:ext>
            </a:extLst>
          </p:cNvPr>
          <p:cNvPicPr>
            <a:picLocks noChangeAspect="1"/>
          </p:cNvPicPr>
          <p:nvPr/>
        </p:nvPicPr>
        <p:blipFill>
          <a:blip r:embed="rId40" cstate="screen">
            <a:extLst>
              <a:ext uri="{BEBA8EAE-BF5A-486C-A8C5-ECC9F3942E4B}">
                <a14:imgProps xmlns:a14="http://schemas.microsoft.com/office/drawing/2010/main">
                  <a14:imgLayer r:embed="rId41">
                    <a14:imgEffect>
                      <a14:brightnessContrast bright="40000"/>
                    </a14:imgEffect>
                  </a14:imgLayer>
                </a14:imgProps>
              </a:ext>
              <a:ext uri="{28A0092B-C50C-407E-A947-70E740481C1C}">
                <a14:useLocalDpi xmlns:a14="http://schemas.microsoft.com/office/drawing/2010/main"/>
              </a:ext>
            </a:extLst>
          </a:blip>
          <a:stretch>
            <a:fillRect/>
          </a:stretch>
        </p:blipFill>
        <p:spPr>
          <a:xfrm>
            <a:off x="8671330" y="4816721"/>
            <a:ext cx="688705" cy="231266"/>
          </a:xfrm>
          <a:prstGeom prst="rect">
            <a:avLst/>
          </a:prstGeom>
        </p:spPr>
      </p:pic>
      <p:pic>
        <p:nvPicPr>
          <p:cNvPr id="36" name="Picture 19">
            <a:extLst>
              <a:ext uri="{FF2B5EF4-FFF2-40B4-BE49-F238E27FC236}">
                <a16:creationId xmlns:a16="http://schemas.microsoft.com/office/drawing/2014/main" id="{B1319E0C-D0A3-37F5-58B2-6AAC66593F78}"/>
              </a:ext>
            </a:extLst>
          </p:cNvPr>
          <p:cNvPicPr>
            <a:picLocks noChangeAspect="1"/>
          </p:cNvPicPr>
          <p:nvPr/>
        </p:nvPicPr>
        <p:blipFill>
          <a:blip r:embed="rId42" cstate="screen">
            <a:extLst>
              <a:ext uri="{BEBA8EAE-BF5A-486C-A8C5-ECC9F3942E4B}">
                <a14:imgProps xmlns:a14="http://schemas.microsoft.com/office/drawing/2010/main">
                  <a14:imgLayer r:embed="rId43">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7431397" y="5527232"/>
            <a:ext cx="398952" cy="279885"/>
          </a:xfrm>
          <a:prstGeom prst="rect">
            <a:avLst/>
          </a:prstGeom>
        </p:spPr>
      </p:pic>
      <p:pic>
        <p:nvPicPr>
          <p:cNvPr id="37" name="Picture 40">
            <a:extLst>
              <a:ext uri="{FF2B5EF4-FFF2-40B4-BE49-F238E27FC236}">
                <a16:creationId xmlns:a16="http://schemas.microsoft.com/office/drawing/2014/main" id="{D5C7E831-6252-AF1A-232D-51E3DEFC1AE1}"/>
              </a:ext>
            </a:extLst>
          </p:cNvPr>
          <p:cNvPicPr>
            <a:picLocks noChangeAspect="1"/>
          </p:cNvPicPr>
          <p:nvPr/>
        </p:nvPicPr>
        <p:blipFill>
          <a:blip r:embed="rId44" cstate="screen">
            <a:extLst>
              <a:ext uri="{BEBA8EAE-BF5A-486C-A8C5-ECC9F3942E4B}">
                <a14:imgProps xmlns:a14="http://schemas.microsoft.com/office/drawing/2010/main">
                  <a14:imgLayer r:embed="rId4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28368" y="5520250"/>
            <a:ext cx="465039" cy="292181"/>
          </a:xfrm>
          <a:prstGeom prst="rect">
            <a:avLst/>
          </a:prstGeom>
        </p:spPr>
      </p:pic>
      <p:pic>
        <p:nvPicPr>
          <p:cNvPr id="38" name="Picture 37" descr="Logo&#10;&#10;Description automatically generated">
            <a:extLst>
              <a:ext uri="{FF2B5EF4-FFF2-40B4-BE49-F238E27FC236}">
                <a16:creationId xmlns:a16="http://schemas.microsoft.com/office/drawing/2014/main" id="{D7CC64EC-49BA-2473-D67A-07AC19A587FF}"/>
              </a:ext>
            </a:extLst>
          </p:cNvPr>
          <p:cNvPicPr>
            <a:picLocks noChangeAspect="1"/>
          </p:cNvPicPr>
          <p:nvPr/>
        </p:nvPicPr>
        <p:blipFill>
          <a:blip r:embed="rId46" cstate="screen">
            <a:extLst>
              <a:ext uri="{BEBA8EAE-BF5A-486C-A8C5-ECC9F3942E4B}">
                <a14:imgProps xmlns:a14="http://schemas.microsoft.com/office/drawing/2010/main">
                  <a14:imgLayer r:embed="rId47">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9397638" y="2019217"/>
            <a:ext cx="417736" cy="340785"/>
          </a:xfrm>
          <a:prstGeom prst="rect">
            <a:avLst/>
          </a:prstGeom>
        </p:spPr>
      </p:pic>
      <p:pic>
        <p:nvPicPr>
          <p:cNvPr id="39" name="Picture 38" descr="Icon&#10;&#10;Description automatically generated">
            <a:extLst>
              <a:ext uri="{FF2B5EF4-FFF2-40B4-BE49-F238E27FC236}">
                <a16:creationId xmlns:a16="http://schemas.microsoft.com/office/drawing/2014/main" id="{C588E45D-DF58-CCC0-E205-1E57B91EF952}"/>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9958840" y="4140695"/>
            <a:ext cx="1125467" cy="278274"/>
          </a:xfrm>
          <a:prstGeom prst="rect">
            <a:avLst/>
          </a:prstGeom>
        </p:spPr>
      </p:pic>
      <p:pic>
        <p:nvPicPr>
          <p:cNvPr id="40" name="Grafik 8">
            <a:extLst>
              <a:ext uri="{FF2B5EF4-FFF2-40B4-BE49-F238E27FC236}">
                <a16:creationId xmlns:a16="http://schemas.microsoft.com/office/drawing/2014/main" id="{BDD4B15F-D5E8-F973-0168-A96461C54246}"/>
              </a:ext>
            </a:extLst>
          </p:cNvPr>
          <p:cNvPicPr>
            <a:picLocks noChangeAspect="1"/>
          </p:cNvPicPr>
          <p:nvPr/>
        </p:nvPicPr>
        <p:blipFill>
          <a:blip r:embed="rId4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1055006" y="2579255"/>
            <a:ext cx="316185" cy="316185"/>
          </a:xfrm>
          <a:prstGeom prst="rect">
            <a:avLst/>
          </a:prstGeom>
        </p:spPr>
      </p:pic>
      <p:pic>
        <p:nvPicPr>
          <p:cNvPr id="41" name="Picture 2" descr="Bildergebnis für bmw logo">
            <a:extLst>
              <a:ext uri="{FF2B5EF4-FFF2-40B4-BE49-F238E27FC236}">
                <a16:creationId xmlns:a16="http://schemas.microsoft.com/office/drawing/2014/main" id="{1CBE0329-F329-C500-9AC1-BB48EF3E7DBD}"/>
              </a:ext>
            </a:extLst>
          </p:cNvPr>
          <p:cNvPicPr>
            <a:picLocks noChangeAspect="1" noChangeArrowheads="1"/>
          </p:cNvPicPr>
          <p:nvPr/>
        </p:nvPicPr>
        <p:blipFill>
          <a:blip r:embed="rId50" cstate="screen">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01606" y="3340933"/>
            <a:ext cx="328124" cy="3281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picture containing logo, graphics, symbol, font&#10;&#10;Description automatically generated">
            <a:extLst>
              <a:ext uri="{FF2B5EF4-FFF2-40B4-BE49-F238E27FC236}">
                <a16:creationId xmlns:a16="http://schemas.microsoft.com/office/drawing/2014/main" id="{BDA4D1A8-9AD1-86EA-EF67-4752B68FAD35}"/>
              </a:ext>
            </a:extLst>
          </p:cNvPr>
          <p:cNvPicPr>
            <a:picLocks noChangeAspect="1"/>
          </p:cNvPicPr>
          <p:nvPr/>
        </p:nvPicPr>
        <p:blipFill rotWithShape="1">
          <a:blip r:embed="rId51" cstate="screen">
            <a:extLst>
              <a:ext uri="{28A0092B-C50C-407E-A947-70E740481C1C}">
                <a14:useLocalDpi xmlns:a14="http://schemas.microsoft.com/office/drawing/2010/main"/>
              </a:ext>
            </a:extLst>
          </a:blip>
          <a:srcRect/>
          <a:stretch/>
        </p:blipFill>
        <p:spPr>
          <a:xfrm>
            <a:off x="10811568" y="3357348"/>
            <a:ext cx="596610" cy="361188"/>
          </a:xfrm>
          <a:prstGeom prst="rect">
            <a:avLst/>
          </a:prstGeom>
        </p:spPr>
      </p:pic>
      <p:pic>
        <p:nvPicPr>
          <p:cNvPr id="43" name="Picture 42" descr="A close-up of a logo&#10;&#10;Description automatically generated with medium confidence">
            <a:extLst>
              <a:ext uri="{FF2B5EF4-FFF2-40B4-BE49-F238E27FC236}">
                <a16:creationId xmlns:a16="http://schemas.microsoft.com/office/drawing/2014/main" id="{25CAD891-EEE0-5FC2-DA22-07394E77D037}"/>
              </a:ext>
            </a:extLst>
          </p:cNvPr>
          <p:cNvPicPr>
            <a:picLocks noChangeAspect="1"/>
          </p:cNvPicPr>
          <p:nvPr/>
        </p:nvPicPr>
        <p:blipFill rotWithShape="1">
          <a:blip r:embed="rId52" cstate="screen">
            <a:extLst>
              <a:ext uri="{28A0092B-C50C-407E-A947-70E740481C1C}">
                <a14:useLocalDpi xmlns:a14="http://schemas.microsoft.com/office/drawing/2010/main"/>
              </a:ext>
            </a:extLst>
          </a:blip>
          <a:srcRect/>
          <a:stretch/>
        </p:blipFill>
        <p:spPr>
          <a:xfrm>
            <a:off x="10064223" y="2654082"/>
            <a:ext cx="521277" cy="328124"/>
          </a:xfrm>
          <a:prstGeom prst="rect">
            <a:avLst/>
          </a:prstGeom>
        </p:spPr>
      </p:pic>
      <p:pic>
        <p:nvPicPr>
          <p:cNvPr id="44" name="Picture 43" descr="Graphical user interface, text&#10;&#10;Description automatically generated">
            <a:extLst>
              <a:ext uri="{FF2B5EF4-FFF2-40B4-BE49-F238E27FC236}">
                <a16:creationId xmlns:a16="http://schemas.microsoft.com/office/drawing/2014/main" id="{7B7967B7-1CE4-A80D-BA7B-962F2304ECBD}"/>
              </a:ext>
            </a:extLst>
          </p:cNvPr>
          <p:cNvPicPr>
            <a:picLocks noChangeAspect="1"/>
          </p:cNvPicPr>
          <p:nvPr/>
        </p:nvPicPr>
        <p:blipFill rotWithShape="1">
          <a:blip r:embed="rId53" cstate="screen">
            <a:extLst>
              <a:ext uri="{28A0092B-C50C-407E-A947-70E740481C1C}">
                <a14:useLocalDpi xmlns:a14="http://schemas.microsoft.com/office/drawing/2010/main"/>
              </a:ext>
            </a:extLst>
          </a:blip>
          <a:srcRect/>
          <a:stretch/>
        </p:blipFill>
        <p:spPr>
          <a:xfrm>
            <a:off x="3938241" y="2095819"/>
            <a:ext cx="1181498" cy="346418"/>
          </a:xfrm>
          <a:prstGeom prst="rect">
            <a:avLst/>
          </a:prstGeom>
        </p:spPr>
      </p:pic>
      <p:pic>
        <p:nvPicPr>
          <p:cNvPr id="45" name="Picture 44">
            <a:extLst>
              <a:ext uri="{FF2B5EF4-FFF2-40B4-BE49-F238E27FC236}">
                <a16:creationId xmlns:a16="http://schemas.microsoft.com/office/drawing/2014/main" id="{F2493DF5-1710-4F76-5B0F-7C27BDC6BB9C}"/>
              </a:ext>
            </a:extLst>
          </p:cNvPr>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1006383" y="4892405"/>
            <a:ext cx="811156" cy="89227"/>
          </a:xfrm>
          <a:prstGeom prst="rect">
            <a:avLst/>
          </a:prstGeom>
        </p:spPr>
      </p:pic>
      <p:pic>
        <p:nvPicPr>
          <p:cNvPr id="47" name="Picture 46" descr="A picture containing logo&#10;&#10;Description automatically generated">
            <a:extLst>
              <a:ext uri="{FF2B5EF4-FFF2-40B4-BE49-F238E27FC236}">
                <a16:creationId xmlns:a16="http://schemas.microsoft.com/office/drawing/2014/main" id="{E933DF4A-AA6A-F716-15FB-0A968265FB14}"/>
              </a:ext>
            </a:extLst>
          </p:cNvPr>
          <p:cNvPicPr>
            <a:picLocks noChangeAspect="1"/>
          </p:cNvPicPr>
          <p:nvPr/>
        </p:nvPicPr>
        <p:blipFill>
          <a:blip r:embed="rId55" cstate="screen">
            <a:extLst>
              <a:ext uri="{28A0092B-C50C-407E-A947-70E740481C1C}">
                <a14:useLocalDpi xmlns:a14="http://schemas.microsoft.com/office/drawing/2010/main"/>
              </a:ext>
            </a:extLst>
          </a:blip>
          <a:stretch>
            <a:fillRect/>
          </a:stretch>
        </p:blipFill>
        <p:spPr>
          <a:xfrm>
            <a:off x="911525" y="3425889"/>
            <a:ext cx="1008870" cy="178233"/>
          </a:xfrm>
          <a:prstGeom prst="rect">
            <a:avLst/>
          </a:prstGeom>
        </p:spPr>
      </p:pic>
      <p:pic>
        <p:nvPicPr>
          <p:cNvPr id="48" name="Picture 47" descr="A picture containing text, clipart&#10;&#10;Description automatically generated">
            <a:extLst>
              <a:ext uri="{FF2B5EF4-FFF2-40B4-BE49-F238E27FC236}">
                <a16:creationId xmlns:a16="http://schemas.microsoft.com/office/drawing/2014/main" id="{EB35247C-5189-0C00-ED7D-C924B05F92F9}"/>
              </a:ext>
            </a:extLst>
          </p:cNvPr>
          <p:cNvPicPr>
            <a:picLocks noChangeAspect="1"/>
          </p:cNvPicPr>
          <p:nvPr/>
        </p:nvPicPr>
        <p:blipFill>
          <a:blip r:embed="rId56" cstate="screen">
            <a:extLst>
              <a:ext uri="{28A0092B-C50C-407E-A947-70E740481C1C}">
                <a14:useLocalDpi xmlns:a14="http://schemas.microsoft.com/office/drawing/2010/main"/>
              </a:ext>
            </a:extLst>
          </a:blip>
          <a:stretch>
            <a:fillRect/>
          </a:stretch>
        </p:blipFill>
        <p:spPr>
          <a:xfrm>
            <a:off x="3533694" y="3356672"/>
            <a:ext cx="657334" cy="219111"/>
          </a:xfrm>
          <a:prstGeom prst="rect">
            <a:avLst/>
          </a:prstGeom>
        </p:spPr>
      </p:pic>
      <p:pic>
        <p:nvPicPr>
          <p:cNvPr id="50" name="Picture 49">
            <a:extLst>
              <a:ext uri="{FF2B5EF4-FFF2-40B4-BE49-F238E27FC236}">
                <a16:creationId xmlns:a16="http://schemas.microsoft.com/office/drawing/2014/main" id="{142F33B2-932F-BD7A-B685-FFB43383E599}"/>
              </a:ext>
            </a:extLst>
          </p:cNvPr>
          <p:cNvPicPr>
            <a:picLocks noChangeAspect="1"/>
          </p:cNvPicPr>
          <p:nvPr/>
        </p:nvPicPr>
        <p:blipFill>
          <a:blip r:embed="rId57" cstate="screen">
            <a:extLst>
              <a:ext uri="{28A0092B-C50C-407E-A947-70E740481C1C}">
                <a14:useLocalDpi xmlns:a14="http://schemas.microsoft.com/office/drawing/2010/main"/>
              </a:ext>
            </a:extLst>
          </a:blip>
          <a:stretch>
            <a:fillRect/>
          </a:stretch>
        </p:blipFill>
        <p:spPr>
          <a:xfrm>
            <a:off x="1006383" y="4182701"/>
            <a:ext cx="793345" cy="121646"/>
          </a:xfrm>
          <a:prstGeom prst="rect">
            <a:avLst/>
          </a:prstGeom>
        </p:spPr>
      </p:pic>
      <p:pic>
        <p:nvPicPr>
          <p:cNvPr id="51" name="Picture 50" descr="A picture containing text, clipart&#10;&#10;Description automatically generated">
            <a:extLst>
              <a:ext uri="{FF2B5EF4-FFF2-40B4-BE49-F238E27FC236}">
                <a16:creationId xmlns:a16="http://schemas.microsoft.com/office/drawing/2014/main" id="{1E66E9FD-53CC-2D62-9726-AE2368C19A17}"/>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2341745" y="4169168"/>
            <a:ext cx="811162" cy="148713"/>
          </a:xfrm>
          <a:prstGeom prst="rect">
            <a:avLst/>
          </a:prstGeom>
        </p:spPr>
      </p:pic>
      <p:pic>
        <p:nvPicPr>
          <p:cNvPr id="52" name="Picture 51" descr="Text, logo&#10;&#10;Description automatically generated">
            <a:extLst>
              <a:ext uri="{FF2B5EF4-FFF2-40B4-BE49-F238E27FC236}">
                <a16:creationId xmlns:a16="http://schemas.microsoft.com/office/drawing/2014/main" id="{AB36BCFD-2F38-34CB-3666-B36570C44718}"/>
              </a:ext>
            </a:extLst>
          </p:cNvPr>
          <p:cNvPicPr>
            <a:picLocks noChangeAspect="1"/>
          </p:cNvPicPr>
          <p:nvPr/>
        </p:nvPicPr>
        <p:blipFill rotWithShape="1">
          <a:blip r:embed="rId59" cstate="email">
            <a:duotone>
              <a:schemeClr val="bg2">
                <a:shade val="45000"/>
                <a:satMod val="135000"/>
              </a:schemeClr>
              <a:prstClr val="white"/>
            </a:duotone>
            <a:extLst>
              <a:ext uri="{28A0092B-C50C-407E-A947-70E740481C1C}">
                <a14:useLocalDpi xmlns:a14="http://schemas.microsoft.com/office/drawing/2010/main"/>
              </a:ext>
            </a:extLst>
          </a:blip>
          <a:srcRect l="10331" t="23397" r="10080" b="23269"/>
          <a:stretch/>
        </p:blipFill>
        <p:spPr>
          <a:xfrm>
            <a:off x="6167865" y="4112359"/>
            <a:ext cx="840434" cy="262331"/>
          </a:xfrm>
          <a:prstGeom prst="rect">
            <a:avLst/>
          </a:prstGeom>
        </p:spPr>
      </p:pic>
      <p:pic>
        <p:nvPicPr>
          <p:cNvPr id="53" name="Picture 52" descr="A picture containing text, font, logo, graphics&#10;&#10;Description automatically generated">
            <a:extLst>
              <a:ext uri="{FF2B5EF4-FFF2-40B4-BE49-F238E27FC236}">
                <a16:creationId xmlns:a16="http://schemas.microsoft.com/office/drawing/2014/main" id="{461FB383-EF33-6D44-49BB-667F01D6CDA3}"/>
              </a:ext>
            </a:extLst>
          </p:cNvPr>
          <p:cNvPicPr>
            <a:picLocks noChangeAspect="1"/>
          </p:cNvPicPr>
          <p:nvPr/>
        </p:nvPicPr>
        <p:blipFill rotWithShape="1">
          <a:blip r:embed="rId60" cstate="screen">
            <a:extLst>
              <a:ext uri="{28A0092B-C50C-407E-A947-70E740481C1C}">
                <a14:useLocalDpi xmlns:a14="http://schemas.microsoft.com/office/drawing/2010/main"/>
              </a:ext>
            </a:extLst>
          </a:blip>
          <a:srcRect/>
          <a:stretch/>
        </p:blipFill>
        <p:spPr>
          <a:xfrm>
            <a:off x="7460157" y="3353546"/>
            <a:ext cx="697617" cy="265183"/>
          </a:xfrm>
          <a:prstGeom prst="rect">
            <a:avLst/>
          </a:prstGeom>
        </p:spPr>
      </p:pic>
      <p:pic>
        <p:nvPicPr>
          <p:cNvPr id="54" name="Picture 53" descr="A picture containing text, font, black, graphics&#10;&#10;Description automatically generated">
            <a:extLst>
              <a:ext uri="{FF2B5EF4-FFF2-40B4-BE49-F238E27FC236}">
                <a16:creationId xmlns:a16="http://schemas.microsoft.com/office/drawing/2014/main" id="{F771F303-8A0A-D186-11AA-2199109D33F2}"/>
              </a:ext>
            </a:extLst>
          </p:cNvPr>
          <p:cNvPicPr>
            <a:picLocks noChangeAspect="1"/>
          </p:cNvPicPr>
          <p:nvPr/>
        </p:nvPicPr>
        <p:blipFill rotWithShape="1">
          <a:blip r:embed="rId61" cstate="screen">
            <a:extLst>
              <a:ext uri="{28A0092B-C50C-407E-A947-70E740481C1C}">
                <a14:useLocalDpi xmlns:a14="http://schemas.microsoft.com/office/drawing/2010/main"/>
              </a:ext>
            </a:extLst>
          </a:blip>
          <a:srcRect/>
          <a:stretch/>
        </p:blipFill>
        <p:spPr>
          <a:xfrm>
            <a:off x="8427558" y="5558374"/>
            <a:ext cx="997942" cy="225050"/>
          </a:xfrm>
          <a:prstGeom prst="rect">
            <a:avLst/>
          </a:prstGeom>
        </p:spPr>
      </p:pic>
      <p:pic>
        <p:nvPicPr>
          <p:cNvPr id="55" name="Picture 10" descr="Gli infortuni sul lavoro e il Sistema Infor.MO: analisi delle cause e  interventi di prevenzione">
            <a:extLst>
              <a:ext uri="{FF2B5EF4-FFF2-40B4-BE49-F238E27FC236}">
                <a16:creationId xmlns:a16="http://schemas.microsoft.com/office/drawing/2014/main" id="{39317F7D-A1E3-2983-7605-00A29ABBAD36}"/>
              </a:ext>
            </a:extLst>
          </p:cNvPr>
          <p:cNvPicPr>
            <a:picLocks noChangeAspect="1" noChangeArrowheads="1"/>
          </p:cNvPicPr>
          <p:nvPr/>
        </p:nvPicPr>
        <p:blipFill>
          <a:blip r:embed="rId62" cstate="email">
            <a:duotone>
              <a:schemeClr val="bg2">
                <a:shade val="45000"/>
                <a:satMod val="135000"/>
              </a:schemeClr>
              <a:prstClr val="white"/>
            </a:duotone>
            <a:extLst>
              <a:ext uri="{BEBA8EAE-BF5A-486C-A8C5-ECC9F3942E4B}">
                <a14:imgProps xmlns:a14="http://schemas.microsoft.com/office/drawing/2010/main">
                  <a14:imgLayer r:embed="rId63">
                    <a14:imgEffect>
                      <a14:colorTemperature colorTemp="11500"/>
                    </a14:imgEffect>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10007683" y="4840655"/>
            <a:ext cx="615543" cy="134931"/>
          </a:xfrm>
          <a:prstGeom prst="rect">
            <a:avLst/>
          </a:prstGeom>
          <a:noFill/>
          <a:extLst>
            <a:ext uri="{909E8E84-426E-40DD-AFC4-6F175D3DCCD1}">
              <a14:hiddenFill xmlns:a14="http://schemas.microsoft.com/office/drawing/2010/main">
                <a:solidFill>
                  <a:srgbClr val="FFFFFF"/>
                </a:solidFill>
              </a14:hiddenFill>
            </a:ext>
          </a:extLst>
        </p:spPr>
      </p:pic>
      <p:pic>
        <p:nvPicPr>
          <p:cNvPr id="57" name="Immagine 28">
            <a:extLst>
              <a:ext uri="{FF2B5EF4-FFF2-40B4-BE49-F238E27FC236}">
                <a16:creationId xmlns:a16="http://schemas.microsoft.com/office/drawing/2014/main" id="{1962E313-3188-8C6A-75D3-5086912BE99D}"/>
              </a:ext>
            </a:extLst>
          </p:cNvPr>
          <p:cNvPicPr>
            <a:picLocks noChangeAspect="1"/>
          </p:cNvPicPr>
          <p:nvPr/>
        </p:nvPicPr>
        <p:blipFill>
          <a:blip r:embed="rId64" cstate="screen">
            <a:extLst>
              <a:ext uri="{BEBA8EAE-BF5A-486C-A8C5-ECC9F3942E4B}">
                <a14:imgProps xmlns:a14="http://schemas.microsoft.com/office/drawing/2010/main">
                  <a14:imgLayer r:embed="rId65">
                    <a14:imgEffect>
                      <a14:sharpenSoften amount="25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0884248" y="5416470"/>
            <a:ext cx="336045" cy="445361"/>
          </a:xfrm>
          <a:prstGeom prst="rect">
            <a:avLst/>
          </a:prstGeom>
        </p:spPr>
      </p:pic>
      <p:pic>
        <p:nvPicPr>
          <p:cNvPr id="59" name="Picture 58" descr="A picture containing text&#10;&#10;Description automatically generated">
            <a:extLst>
              <a:ext uri="{FF2B5EF4-FFF2-40B4-BE49-F238E27FC236}">
                <a16:creationId xmlns:a16="http://schemas.microsoft.com/office/drawing/2014/main" id="{0E379D53-4E74-4160-47AB-D6C68D7F807F}"/>
              </a:ext>
            </a:extLst>
          </p:cNvPr>
          <p:cNvPicPr>
            <a:picLocks noChangeAspect="1"/>
          </p:cNvPicPr>
          <p:nvPr/>
        </p:nvPicPr>
        <p:blipFill>
          <a:blip r:embed="rId66" cstate="screen">
            <a:extLst>
              <a:ext uri="{28A0092B-C50C-407E-A947-70E740481C1C}">
                <a14:useLocalDpi xmlns:a14="http://schemas.microsoft.com/office/drawing/2010/main"/>
              </a:ext>
            </a:extLst>
          </a:blip>
          <a:stretch>
            <a:fillRect/>
          </a:stretch>
        </p:blipFill>
        <p:spPr>
          <a:xfrm>
            <a:off x="911525" y="5565814"/>
            <a:ext cx="1008871" cy="215226"/>
          </a:xfrm>
          <a:prstGeom prst="rect">
            <a:avLst/>
          </a:prstGeom>
        </p:spPr>
      </p:pic>
      <p:pic>
        <p:nvPicPr>
          <p:cNvPr id="60" name="Picture 59" descr="Text&#10;&#10;Description automatically generated">
            <a:extLst>
              <a:ext uri="{FF2B5EF4-FFF2-40B4-BE49-F238E27FC236}">
                <a16:creationId xmlns:a16="http://schemas.microsoft.com/office/drawing/2014/main" id="{DD9DB144-B03F-5783-C9EE-E0FAE09C983B}"/>
              </a:ext>
            </a:extLst>
          </p:cNvPr>
          <p:cNvPicPr>
            <a:picLocks noChangeAspect="1"/>
          </p:cNvPicPr>
          <p:nvPr/>
        </p:nvPicPr>
        <p:blipFill>
          <a:blip r:embed="rId67" cstate="screen">
            <a:extLst>
              <a:ext uri="{28A0092B-C50C-407E-A947-70E740481C1C}">
                <a14:useLocalDpi xmlns:a14="http://schemas.microsoft.com/office/drawing/2010/main"/>
              </a:ext>
            </a:extLst>
          </a:blip>
          <a:stretch>
            <a:fillRect/>
          </a:stretch>
        </p:blipFill>
        <p:spPr>
          <a:xfrm>
            <a:off x="2225820" y="4776162"/>
            <a:ext cx="1693217" cy="321712"/>
          </a:xfrm>
          <a:prstGeom prst="rect">
            <a:avLst/>
          </a:prstGeom>
        </p:spPr>
      </p:pic>
      <p:sp>
        <p:nvSpPr>
          <p:cNvPr id="61" name="Right">
            <a:extLst>
              <a:ext uri="{FF2B5EF4-FFF2-40B4-BE49-F238E27FC236}">
                <a16:creationId xmlns:a16="http://schemas.microsoft.com/office/drawing/2014/main" id="{01DBC06A-362A-18B6-27D9-A47B1F483CF4}"/>
              </a:ext>
            </a:extLst>
          </p:cNvPr>
          <p:cNvSpPr txBox="1"/>
          <p:nvPr/>
        </p:nvSpPr>
        <p:spPr>
          <a:xfrm>
            <a:off x="1" y="260857"/>
            <a:ext cx="11643360" cy="430887"/>
          </a:xfrm>
          <a:prstGeom prst="rect">
            <a:avLst/>
          </a:prstGeom>
          <a:noFill/>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20000" b="0">
                <a:solidFill>
                  <a:srgbClr val="2C2E3C"/>
                </a:solidFill>
                <a:latin typeface="Roboto Black"/>
                <a:ea typeface="Roboto Black"/>
                <a:cs typeface="Roboto Black"/>
                <a:sym typeface="Roboto Black"/>
              </a:defRPr>
            </a:lvl1pPr>
          </a:lstStyle>
          <a:p>
            <a:pPr algn="ctr"/>
            <a:r>
              <a:rPr lang="it-IT" sz="2800" dirty="0">
                <a:solidFill>
                  <a:srgbClr val="000000"/>
                </a:solidFill>
                <a:latin typeface="Poppins Medium" panose="00000600000000000000" pitchFamily="2" charset="0"/>
                <a:cs typeface="Poppins Medium" panose="00000600000000000000" pitchFamily="2" charset="0"/>
              </a:rPr>
              <a:t>Customer Base</a:t>
            </a:r>
          </a:p>
        </p:txBody>
      </p:sp>
      <p:sp>
        <p:nvSpPr>
          <p:cNvPr id="2" name="Slide Number Placeholder 1">
            <a:extLst>
              <a:ext uri="{FF2B5EF4-FFF2-40B4-BE49-F238E27FC236}">
                <a16:creationId xmlns:a16="http://schemas.microsoft.com/office/drawing/2014/main" id="{F428263B-A44C-2435-B899-C1E0D53BC5BA}"/>
              </a:ext>
            </a:extLst>
          </p:cNvPr>
          <p:cNvSpPr>
            <a:spLocks noGrp="1"/>
          </p:cNvSpPr>
          <p:nvPr>
            <p:ph type="sldNum" sz="quarter" idx="4"/>
          </p:nvPr>
        </p:nvSpPr>
        <p:spPr>
          <a:xfrm>
            <a:off x="11781450" y="268586"/>
            <a:ext cx="177934" cy="153888"/>
          </a:xfrm>
        </p:spPr>
        <p:txBody>
          <a:bodyPr/>
          <a:lstStyle/>
          <a:p>
            <a:fld id="{86CB4B4D-7CA3-9044-876B-883B54F8677D}" type="slidenum">
              <a:rPr lang="de-DE" smtClean="0"/>
              <a:pPr/>
              <a:t>12</a:t>
            </a:fld>
            <a:endParaRPr lang="de-DE" dirty="0"/>
          </a:p>
        </p:txBody>
      </p:sp>
    </p:spTree>
    <p:extLst>
      <p:ext uri="{BB962C8B-B14F-4D97-AF65-F5344CB8AC3E}">
        <p14:creationId xmlns:p14="http://schemas.microsoft.com/office/powerpoint/2010/main" val="3869482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Featured Portfolios" hidden="1"/>
          <p:cNvSpPr txBox="1"/>
          <p:nvPr/>
        </p:nvSpPr>
        <p:spPr>
          <a:xfrm>
            <a:off x="7570251" y="3260726"/>
            <a:ext cx="2388475" cy="35394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4000" b="0">
                <a:solidFill>
                  <a:srgbClr val="F7F9FF"/>
                </a:solidFill>
                <a:latin typeface="Roboto Bold"/>
                <a:ea typeface="Roboto Bold"/>
                <a:cs typeface="Roboto Bold"/>
                <a:sym typeface="Roboto Bold"/>
              </a:defRPr>
            </a:lvl1pPr>
          </a:lstStyle>
          <a:p>
            <a:r>
              <a:rPr sz="2000">
                <a:latin typeface="Poppins" pitchFamily="2" charset="77"/>
                <a:cs typeface="Poppins" pitchFamily="2" charset="77"/>
              </a:rPr>
              <a:t>Featured Portfolios</a:t>
            </a:r>
          </a:p>
        </p:txBody>
      </p:sp>
      <p:sp>
        <p:nvSpPr>
          <p:cNvPr id="1203" name="MockUp Analysis" hidden="1"/>
          <p:cNvSpPr txBox="1"/>
          <p:nvPr/>
        </p:nvSpPr>
        <p:spPr>
          <a:xfrm>
            <a:off x="7696890" y="3990976"/>
            <a:ext cx="2135201" cy="35394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4000" b="0">
                <a:solidFill>
                  <a:srgbClr val="F7F9FF"/>
                </a:solidFill>
                <a:latin typeface="Roboto Bold"/>
                <a:ea typeface="Roboto Bold"/>
                <a:cs typeface="Roboto Bold"/>
                <a:sym typeface="Roboto Bold"/>
              </a:defRPr>
            </a:lvl1pPr>
          </a:lstStyle>
          <a:p>
            <a:r>
              <a:rPr sz="2000" err="1">
                <a:latin typeface="Poppins" pitchFamily="2" charset="77"/>
                <a:cs typeface="Poppins" pitchFamily="2" charset="77"/>
              </a:rPr>
              <a:t>MockUp</a:t>
            </a:r>
            <a:r>
              <a:rPr sz="2000">
                <a:latin typeface="Poppins" pitchFamily="2" charset="77"/>
                <a:cs typeface="Poppins" pitchFamily="2" charset="77"/>
              </a:rPr>
              <a:t> Analysis</a:t>
            </a:r>
          </a:p>
        </p:txBody>
      </p:sp>
      <p:sp>
        <p:nvSpPr>
          <p:cNvPr id="1204" name="Data Chart" hidden="1"/>
          <p:cNvSpPr txBox="1"/>
          <p:nvPr/>
        </p:nvSpPr>
        <p:spPr>
          <a:xfrm>
            <a:off x="8057565" y="4721226"/>
            <a:ext cx="1413849" cy="35394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4000" b="0">
                <a:solidFill>
                  <a:srgbClr val="F7F9FF"/>
                </a:solidFill>
                <a:latin typeface="Roboto Bold"/>
                <a:ea typeface="Roboto Bold"/>
                <a:cs typeface="Roboto Bold"/>
                <a:sym typeface="Roboto Bold"/>
              </a:defRPr>
            </a:lvl1pPr>
          </a:lstStyle>
          <a:p>
            <a:r>
              <a:rPr sz="2000">
                <a:latin typeface="Poppins" pitchFamily="2" charset="77"/>
                <a:cs typeface="Poppins" pitchFamily="2" charset="77"/>
              </a:rPr>
              <a:t>Data Chart</a:t>
            </a:r>
          </a:p>
        </p:txBody>
      </p:sp>
      <p:pic>
        <p:nvPicPr>
          <p:cNvPr id="5" name="Picture Placeholder 4" descr="A picture containing light&#10;&#10;Description automatically generated">
            <a:extLst>
              <a:ext uri="{FF2B5EF4-FFF2-40B4-BE49-F238E27FC236}">
                <a16:creationId xmlns:a16="http://schemas.microsoft.com/office/drawing/2014/main" id="{6419C350-33F4-2642-B5C4-56D0FC355F40}"/>
              </a:ext>
            </a:extLst>
          </p:cNvPr>
          <p:cNvPicPr>
            <a:picLocks noGrp="1" noChangeAspect="1"/>
          </p:cNvPicPr>
          <p:nvPr>
            <p:ph type="pic" sz="quarter" idx="4294967295"/>
          </p:nvPr>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23368000"/>
              <a:gd name="connsiteY0" fmla="*/ 0 h 12700000"/>
              <a:gd name="connsiteX1" fmla="*/ 23368000 w 23368000"/>
              <a:gd name="connsiteY1" fmla="*/ 0 h 12700000"/>
              <a:gd name="connsiteX2" fmla="*/ 23368000 w 23368000"/>
              <a:gd name="connsiteY2" fmla="*/ 12700000 h 12700000"/>
              <a:gd name="connsiteX3" fmla="*/ 0 w 23368000"/>
              <a:gd name="connsiteY3" fmla="*/ 12700000 h 12700000"/>
            </a:gdLst>
            <a:ahLst/>
            <a:cxnLst>
              <a:cxn ang="0">
                <a:pos x="connsiteX0" y="connsiteY0"/>
              </a:cxn>
              <a:cxn ang="0">
                <a:pos x="connsiteX1" y="connsiteY1"/>
              </a:cxn>
              <a:cxn ang="0">
                <a:pos x="connsiteX2" y="connsiteY2"/>
              </a:cxn>
              <a:cxn ang="0">
                <a:pos x="connsiteX3" y="connsiteY3"/>
              </a:cxn>
            </a:cxnLst>
            <a:rect l="l" t="t" r="r" b="b"/>
            <a:pathLst>
              <a:path w="23368000" h="12700000">
                <a:moveTo>
                  <a:pt x="0" y="0"/>
                </a:moveTo>
                <a:lnTo>
                  <a:pt x="23368000" y="0"/>
                </a:lnTo>
                <a:lnTo>
                  <a:pt x="23368000" y="12700000"/>
                </a:lnTo>
                <a:lnTo>
                  <a:pt x="0" y="12700000"/>
                </a:lnTo>
                <a:close/>
              </a:path>
            </a:pathLst>
          </a:custGeom>
        </p:spPr>
      </p:pic>
      <p:sp>
        <p:nvSpPr>
          <p:cNvPr id="8" name="Rectangle 7">
            <a:extLst>
              <a:ext uri="{FF2B5EF4-FFF2-40B4-BE49-F238E27FC236}">
                <a16:creationId xmlns:a16="http://schemas.microsoft.com/office/drawing/2014/main" id="{2FF1746E-6F9A-5740-B04B-58E6A941E6A3}"/>
              </a:ext>
            </a:extLst>
          </p:cNvPr>
          <p:cNvSpPr/>
          <p:nvPr/>
        </p:nvSpPr>
        <p:spPr>
          <a:xfrm>
            <a:off x="0" y="0"/>
            <a:ext cx="12192000" cy="6858000"/>
          </a:xfrm>
          <a:prstGeom prst="rect">
            <a:avLst/>
          </a:prstGeom>
          <a:solidFill>
            <a:schemeClr val="tx1">
              <a:lumMod val="95000"/>
              <a:lumOff val="5000"/>
              <a:alpha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T"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History">
            <a:extLst>
              <a:ext uri="{FF2B5EF4-FFF2-40B4-BE49-F238E27FC236}">
                <a16:creationId xmlns:a16="http://schemas.microsoft.com/office/drawing/2014/main" id="{B1C98B9B-DBD4-BB47-8648-248F37C4B352}"/>
              </a:ext>
            </a:extLst>
          </p:cNvPr>
          <p:cNvSpPr txBox="1"/>
          <p:nvPr/>
        </p:nvSpPr>
        <p:spPr>
          <a:xfrm>
            <a:off x="4334300" y="2967335"/>
            <a:ext cx="3523400" cy="92333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a:defRPr sz="20000" b="0">
                <a:solidFill>
                  <a:srgbClr val="2C2E3C"/>
                </a:solidFill>
                <a:latin typeface="Roboto Black"/>
                <a:ea typeface="Roboto Black"/>
                <a:cs typeface="Roboto Black"/>
                <a:sym typeface="Roboto Black"/>
              </a:defRPr>
            </a:lvl1pPr>
          </a:lstStyle>
          <a:p>
            <a:r>
              <a:rPr lang="it-IT" sz="6000" b="1" dirty="0">
                <a:solidFill>
                  <a:schemeClr val="bg1"/>
                </a:solidFill>
                <a:latin typeface="Poppins SemiBold" pitchFamily="2" charset="77"/>
                <a:cs typeface="Poppins SemiBold" pitchFamily="2" charset="77"/>
              </a:rPr>
              <a:t>IT </a:t>
            </a:r>
            <a:r>
              <a:rPr lang="it-IT" sz="6000" b="1" dirty="0" err="1">
                <a:solidFill>
                  <a:schemeClr val="bg1"/>
                </a:solidFill>
                <a:latin typeface="Poppins SemiBold" pitchFamily="2" charset="77"/>
                <a:cs typeface="Poppins SemiBold" pitchFamily="2" charset="77"/>
              </a:rPr>
              <a:t>Values</a:t>
            </a:r>
            <a:endParaRPr sz="6000" b="1" dirty="0">
              <a:solidFill>
                <a:schemeClr val="bg1"/>
              </a:solidFill>
              <a:latin typeface="Poppins SemiBold" pitchFamily="2" charset="77"/>
              <a:cs typeface="Poppins SemiBold" pitchFamily="2" charset="77"/>
            </a:endParaRPr>
          </a:p>
        </p:txBody>
      </p:sp>
    </p:spTree>
    <p:extLst>
      <p:ext uri="{BB962C8B-B14F-4D97-AF65-F5344CB8AC3E}">
        <p14:creationId xmlns:p14="http://schemas.microsoft.com/office/powerpoint/2010/main" val="132641845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C0918-175B-FAD3-0D63-5068ECFDCE22}"/>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F1DA92B0-29D5-839E-4828-957DD4F14AE1}"/>
              </a:ext>
            </a:extLst>
          </p:cNvPr>
          <p:cNvSpPr txBox="1"/>
          <p:nvPr/>
        </p:nvSpPr>
        <p:spPr>
          <a:xfrm>
            <a:off x="614175" y="2344738"/>
            <a:ext cx="10963649" cy="1353600"/>
          </a:xfrm>
          <a:prstGeom prst="rect">
            <a:avLst/>
          </a:prstGeom>
          <a:noFill/>
        </p:spPr>
        <p:txBody>
          <a:bodyPr wrap="square">
            <a:noAutofit/>
          </a:bodyPr>
          <a:lstStyle/>
          <a:p>
            <a:pPr algn="ctr" rtl="0" fontAlgn="base">
              <a:lnSpc>
                <a:spcPts val="1875"/>
              </a:lnSpc>
              <a:buNone/>
            </a:pPr>
            <a:r>
              <a:rPr lang="it-IT" sz="1300" b="1" dirty="0" err="1">
                <a:solidFill>
                  <a:srgbClr val="319C8A"/>
                </a:solidFill>
                <a:latin typeface="Poppins" panose="00000500000000000000" pitchFamily="2" charset="0"/>
              </a:rPr>
              <a:t>It</a:t>
            </a:r>
            <a:r>
              <a:rPr lang="it-IT" sz="1300" b="1" dirty="0">
                <a:solidFill>
                  <a:srgbClr val="319C8A"/>
                </a:solidFill>
                <a:latin typeface="Poppins" panose="00000500000000000000" pitchFamily="2" charset="0"/>
              </a:rPr>
              <a:t> </a:t>
            </a:r>
            <a:r>
              <a:rPr lang="it-IT" sz="1300" b="1" dirty="0" err="1">
                <a:solidFill>
                  <a:srgbClr val="319C8A"/>
                </a:solidFill>
                <a:latin typeface="Poppins" panose="00000500000000000000" pitchFamily="2" charset="0"/>
              </a:rPr>
              <a:t>Values</a:t>
            </a:r>
            <a:r>
              <a:rPr lang="it-IT" sz="1300" b="1" dirty="0">
                <a:solidFill>
                  <a:srgbClr val="319C8A"/>
                </a:solidFill>
                <a:latin typeface="Poppins" panose="00000500000000000000" pitchFamily="2" charset="0"/>
              </a:rPr>
              <a:t> </a:t>
            </a:r>
            <a:r>
              <a:rPr lang="it-IT" sz="1300" dirty="0">
                <a:solidFill>
                  <a:srgbClr val="666666"/>
                </a:solidFill>
                <a:latin typeface="Poppins" panose="00000500000000000000" pitchFamily="2" charset="0"/>
              </a:rPr>
              <a:t>è una startup italiana fondata a Roma nel gennaio 2022 ed ha come focus principale la progettazione e l’integrazione di soluzioni software. </a:t>
            </a:r>
            <a:r>
              <a:rPr lang="en-US" sz="1300" dirty="0">
                <a:solidFill>
                  <a:srgbClr val="666666"/>
                </a:solidFill>
                <a:latin typeface="Poppins" panose="00000500000000000000" pitchFamily="2" charset="0"/>
              </a:rPr>
              <a:t>​</a:t>
            </a:r>
          </a:p>
          <a:p>
            <a:pPr algn="ctr" rtl="0" fontAlgn="base">
              <a:lnSpc>
                <a:spcPts val="1875"/>
              </a:lnSpc>
              <a:buNone/>
            </a:pPr>
            <a:r>
              <a:rPr lang="it-IT" sz="1300" dirty="0">
                <a:solidFill>
                  <a:srgbClr val="666666"/>
                </a:solidFill>
                <a:latin typeface="Poppins" panose="00000500000000000000" pitchFamily="2" charset="0"/>
              </a:rPr>
              <a:t>​Grazie alla professionalità e alle competenze dei suoi soci e collaboratori, </a:t>
            </a:r>
            <a:r>
              <a:rPr lang="it-IT" sz="1300" dirty="0" err="1">
                <a:solidFill>
                  <a:srgbClr val="666666"/>
                </a:solidFill>
                <a:latin typeface="Poppins" panose="00000500000000000000" pitchFamily="2" charset="0"/>
              </a:rPr>
              <a:t>It</a:t>
            </a:r>
            <a:r>
              <a:rPr lang="it-IT" sz="1300" dirty="0">
                <a:solidFill>
                  <a:srgbClr val="666666"/>
                </a:solidFill>
                <a:latin typeface="Poppins" panose="00000500000000000000" pitchFamily="2" charset="0"/>
              </a:rPr>
              <a:t> </a:t>
            </a:r>
            <a:r>
              <a:rPr lang="it-IT" sz="1300" dirty="0" err="1">
                <a:solidFill>
                  <a:srgbClr val="666666"/>
                </a:solidFill>
                <a:latin typeface="Poppins" panose="00000500000000000000" pitchFamily="2" charset="0"/>
              </a:rPr>
              <a:t>Values</a:t>
            </a:r>
            <a:r>
              <a:rPr lang="it-IT" sz="1300" dirty="0">
                <a:solidFill>
                  <a:srgbClr val="666666"/>
                </a:solidFill>
                <a:latin typeface="Poppins" panose="00000500000000000000" pitchFamily="2" charset="0"/>
              </a:rPr>
              <a:t> ha rapidamente raggiunto un fatturato consolidato di oltre 5 milioni di euro già nel 2023. </a:t>
            </a:r>
            <a:endParaRPr lang="en-US" sz="1300" dirty="0">
              <a:solidFill>
                <a:srgbClr val="666666"/>
              </a:solidFill>
              <a:latin typeface="Poppins" panose="00000500000000000000" pitchFamily="2" charset="0"/>
            </a:endParaRPr>
          </a:p>
          <a:p>
            <a:pPr algn="ctr">
              <a:lnSpc>
                <a:spcPct val="150000"/>
              </a:lnSpc>
            </a:pPr>
            <a:endParaRPr lang="it-IT" sz="1300" dirty="0">
              <a:solidFill>
                <a:srgbClr val="666666"/>
              </a:solidFill>
              <a:latin typeface="Poppins" panose="00000500000000000000" pitchFamily="2" charset="0"/>
            </a:endParaRPr>
          </a:p>
        </p:txBody>
      </p:sp>
      <p:sp>
        <p:nvSpPr>
          <p:cNvPr id="16" name="Right">
            <a:extLst>
              <a:ext uri="{FF2B5EF4-FFF2-40B4-BE49-F238E27FC236}">
                <a16:creationId xmlns:a16="http://schemas.microsoft.com/office/drawing/2014/main" id="{7A8D77A6-14BB-892F-67D8-7E797EC9771C}"/>
              </a:ext>
            </a:extLst>
          </p:cNvPr>
          <p:cNvSpPr txBox="1"/>
          <p:nvPr/>
        </p:nvSpPr>
        <p:spPr>
          <a:xfrm>
            <a:off x="2043087" y="142968"/>
            <a:ext cx="8105827" cy="559127"/>
          </a:xfrm>
          <a:prstGeom prst="rect">
            <a:avLst/>
          </a:prstGeom>
          <a:extLst>
            <a:ext uri="{C572A759-6A51-4108-AA02-DFA0A04FC94B}">
              <ma14:wrappingTextBoxFlag xmlns="" xmlns:ma14="http://schemas.microsoft.com/office/mac/drawingml/2011/main"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a:solidFill>
                  <a:srgbClr val="171916"/>
                </a:solidFill>
                <a:latin typeface="Poppins Medium" pitchFamily="2" charset="77"/>
                <a:cs typeface="Poppins Medium" pitchFamily="2" charset="77"/>
              </a:rPr>
              <a:t>Chi siamo</a:t>
            </a:r>
          </a:p>
        </p:txBody>
      </p:sp>
      <p:sp>
        <p:nvSpPr>
          <p:cNvPr id="3" name="Slide Number">
            <a:extLst>
              <a:ext uri="{FF2B5EF4-FFF2-40B4-BE49-F238E27FC236}">
                <a16:creationId xmlns:a16="http://schemas.microsoft.com/office/drawing/2014/main" id="{F5129E49-FACF-B885-656E-8B7CF4378983}"/>
              </a:ext>
            </a:extLst>
          </p:cNvPr>
          <p:cNvSpPr txBox="1">
            <a:spLocks noGrp="1"/>
          </p:cNvSpPr>
          <p:nvPr>
            <p:ph type="sldNum" sz="quarter" idx="4"/>
          </p:nvPr>
        </p:nvSpPr>
        <p:spPr>
          <a:xfrm>
            <a:off x="11830343" y="268586"/>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14</a:t>
            </a:fld>
            <a:endParaRPr lang="it-IT" sz="1000"/>
          </a:p>
        </p:txBody>
      </p:sp>
      <p:sp>
        <p:nvSpPr>
          <p:cNvPr id="13" name="TextBox 12">
            <a:extLst>
              <a:ext uri="{FF2B5EF4-FFF2-40B4-BE49-F238E27FC236}">
                <a16:creationId xmlns:a16="http://schemas.microsoft.com/office/drawing/2014/main" id="{5EBC15B4-982A-A4D6-AE6C-83FA3B282BCE}"/>
              </a:ext>
            </a:extLst>
          </p:cNvPr>
          <p:cNvSpPr txBox="1"/>
          <p:nvPr/>
        </p:nvSpPr>
        <p:spPr>
          <a:xfrm>
            <a:off x="614175" y="3958840"/>
            <a:ext cx="10963649" cy="840046"/>
          </a:xfrm>
          <a:prstGeom prst="rect">
            <a:avLst/>
          </a:prstGeom>
          <a:noFill/>
        </p:spPr>
        <p:txBody>
          <a:bodyPr wrap="square">
            <a:noAutofit/>
          </a:bodyPr>
          <a:lstStyle/>
          <a:p>
            <a:pPr algn="ctr" rtl="0" fontAlgn="base">
              <a:lnSpc>
                <a:spcPts val="1875"/>
              </a:lnSpc>
            </a:pPr>
            <a:r>
              <a:rPr lang="it-IT" sz="1300" dirty="0">
                <a:solidFill>
                  <a:srgbClr val="666666"/>
                </a:solidFill>
                <a:latin typeface="Poppins" panose="00000500000000000000" pitchFamily="2" charset="0"/>
              </a:rPr>
              <a:t>La nostra struttura organizzativa, basata su </a:t>
            </a:r>
            <a:r>
              <a:rPr lang="it-IT" sz="1300" b="1" dirty="0">
                <a:solidFill>
                  <a:srgbClr val="319C8A"/>
                </a:solidFill>
                <a:latin typeface="Poppins" panose="00000500000000000000" pitchFamily="2" charset="0"/>
              </a:rPr>
              <a:t>Organization Unit </a:t>
            </a:r>
            <a:r>
              <a:rPr lang="it-IT" sz="1300" dirty="0">
                <a:solidFill>
                  <a:srgbClr val="666666"/>
                </a:solidFill>
                <a:latin typeface="Poppins" panose="00000500000000000000" pitchFamily="2" charset="0"/>
              </a:rPr>
              <a:t>interconnesse, ci permette di offrire soluzioni integrate e di alta qualità per il mercato Enterprise e la Pubblica Amministrazione, sia a livello nazionale che internazionale.</a:t>
            </a:r>
            <a:endParaRPr lang="en-US" sz="1300" dirty="0">
              <a:solidFill>
                <a:srgbClr val="666666"/>
              </a:solidFill>
              <a:latin typeface="Poppins" panose="00000500000000000000" pitchFamily="2" charset="0"/>
            </a:endParaRPr>
          </a:p>
        </p:txBody>
      </p:sp>
    </p:spTree>
    <p:extLst>
      <p:ext uri="{BB962C8B-B14F-4D97-AF65-F5344CB8AC3E}">
        <p14:creationId xmlns:p14="http://schemas.microsoft.com/office/powerpoint/2010/main" val="2076600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6DDDAC60-0F66-4BB8-B7A5-C09515DBB197}"/>
              </a:ext>
            </a:extLst>
          </p:cNvPr>
          <p:cNvSpPr txBox="1">
            <a:spLocks/>
          </p:cNvSpPr>
          <p:nvPr/>
        </p:nvSpPr>
        <p:spPr>
          <a:xfrm>
            <a:off x="11806298" y="268586"/>
            <a:ext cx="128240"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100" b="0" i="0" u="none" strike="noStrike" kern="1200" cap="none" spc="0" normalizeH="0" baseline="0">
                <a:ln>
                  <a:noFill/>
                </a:ln>
                <a:solidFill>
                  <a:srgbClr val="2C2E3C"/>
                </a:solidFill>
                <a:effectLst/>
                <a:uFillTx/>
                <a:latin typeface="Roboto Bold"/>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solidFill>
                  <a:schemeClr val="tx1">
                    <a:lumMod val="75000"/>
                    <a:lumOff val="25000"/>
                  </a:schemeClr>
                </a:solidFill>
                <a:latin typeface="+mn-lt"/>
              </a:rPr>
              <a:pPr/>
              <a:t>15</a:t>
            </a:fld>
            <a:endParaRPr lang="it-IT" dirty="0">
              <a:solidFill>
                <a:schemeClr val="tx1">
                  <a:lumMod val="75000"/>
                  <a:lumOff val="25000"/>
                </a:schemeClr>
              </a:solidFill>
              <a:latin typeface="+mn-lt"/>
            </a:endParaRPr>
          </a:p>
        </p:txBody>
      </p:sp>
      <p:sp>
        <p:nvSpPr>
          <p:cNvPr id="13" name="Line">
            <a:extLst>
              <a:ext uri="{FF2B5EF4-FFF2-40B4-BE49-F238E27FC236}">
                <a16:creationId xmlns:a16="http://schemas.microsoft.com/office/drawing/2014/main" id="{C32A4FD7-D4A2-4F14-A29B-D51B8A57A42B}"/>
              </a:ext>
            </a:extLst>
          </p:cNvPr>
          <p:cNvSpPr/>
          <p:nvPr/>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29" name="Styles come and go.…"/>
          <p:cNvSpPr txBox="1"/>
          <p:nvPr/>
        </p:nvSpPr>
        <p:spPr>
          <a:xfrm>
            <a:off x="1154960" y="2581216"/>
            <a:ext cx="65" cy="34881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l">
              <a:lnSpc>
                <a:spcPct val="120000"/>
              </a:lnSpc>
              <a:defRPr sz="4000" b="0">
                <a:solidFill>
                  <a:srgbClr val="2C2E3C"/>
                </a:solidFill>
                <a:latin typeface="Roboto Light"/>
                <a:ea typeface="Roboto Light"/>
                <a:cs typeface="Roboto Light"/>
                <a:sym typeface="Roboto Light"/>
              </a:defRPr>
            </a:pPr>
            <a:endParaRPr sz="2000" i="1">
              <a:solidFill>
                <a:schemeClr val="tx1">
                  <a:lumMod val="75000"/>
                  <a:lumOff val="25000"/>
                </a:schemeClr>
              </a:solidFill>
              <a:latin typeface="Poppins" pitchFamily="2" charset="77"/>
              <a:cs typeface="Poppins" pitchFamily="2" charset="77"/>
            </a:endParaRPr>
          </a:p>
        </p:txBody>
      </p:sp>
      <p:sp>
        <p:nvSpPr>
          <p:cNvPr id="9" name="Styles come and go.…">
            <a:extLst>
              <a:ext uri="{FF2B5EF4-FFF2-40B4-BE49-F238E27FC236}">
                <a16:creationId xmlns:a16="http://schemas.microsoft.com/office/drawing/2014/main" id="{44E52766-C69D-413D-9500-ACA79E03A54F}"/>
              </a:ext>
            </a:extLst>
          </p:cNvPr>
          <p:cNvSpPr txBox="1"/>
          <p:nvPr/>
        </p:nvSpPr>
        <p:spPr>
          <a:xfrm>
            <a:off x="1154960" y="2755622"/>
            <a:ext cx="4498217" cy="247760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fontAlgn="base"/>
            <a:r>
              <a:rPr lang="it-IT" sz="1300" dirty="0">
                <a:solidFill>
                  <a:srgbClr val="666666"/>
                </a:solidFill>
                <a:latin typeface="Poppins" panose="00000500000000000000" pitchFamily="2" charset="0"/>
              </a:rPr>
              <a:t>La missione di </a:t>
            </a:r>
            <a:r>
              <a:rPr lang="it-IT" sz="1300" dirty="0" err="1">
                <a:solidFill>
                  <a:srgbClr val="666666"/>
                </a:solidFill>
                <a:latin typeface="Poppins" panose="00000500000000000000" pitchFamily="2" charset="0"/>
              </a:rPr>
              <a:t>It</a:t>
            </a:r>
            <a:r>
              <a:rPr lang="it-IT" sz="1300" dirty="0">
                <a:solidFill>
                  <a:srgbClr val="666666"/>
                </a:solidFill>
                <a:latin typeface="Poppins" panose="00000500000000000000" pitchFamily="2" charset="0"/>
              </a:rPr>
              <a:t> </a:t>
            </a:r>
            <a:r>
              <a:rPr lang="it-IT" sz="1300" dirty="0" err="1">
                <a:solidFill>
                  <a:srgbClr val="666666"/>
                </a:solidFill>
                <a:latin typeface="Poppins" panose="00000500000000000000" pitchFamily="2" charset="0"/>
              </a:rPr>
              <a:t>Values</a:t>
            </a:r>
            <a:r>
              <a:rPr lang="it-IT" sz="1300" dirty="0">
                <a:solidFill>
                  <a:srgbClr val="666666"/>
                </a:solidFill>
                <a:latin typeface="Poppins" panose="00000500000000000000" pitchFamily="2" charset="0"/>
              </a:rPr>
              <a:t> è quella di innovare e migliorare l'operatività delle aziende attraverso soluzioni software all'avanguardia. </a:t>
            </a:r>
            <a:r>
              <a:rPr lang="en-US" sz="1300" dirty="0">
                <a:solidFill>
                  <a:srgbClr val="666666"/>
                </a:solidFill>
                <a:latin typeface="Poppins" panose="00000500000000000000" pitchFamily="2" charset="0"/>
              </a:rPr>
              <a:t>​</a:t>
            </a:r>
          </a:p>
          <a:p>
            <a:pPr fontAlgn="base"/>
            <a:r>
              <a:rPr lang="it-IT" sz="1300" dirty="0">
                <a:solidFill>
                  <a:srgbClr val="666666"/>
                </a:solidFill>
                <a:latin typeface="Poppins" panose="00000500000000000000" pitchFamily="2" charset="0"/>
              </a:rPr>
              <a:t>​</a:t>
            </a:r>
          </a:p>
          <a:p>
            <a:pPr fontAlgn="base"/>
            <a:r>
              <a:rPr lang="it-IT" sz="1300" dirty="0">
                <a:solidFill>
                  <a:srgbClr val="666666"/>
                </a:solidFill>
                <a:latin typeface="Poppins" panose="00000500000000000000" pitchFamily="2" charset="0"/>
              </a:rPr>
              <a:t>Puntiamo a fornire prodotti e servizi che rispondano alle esigenze dei nostri clienti e che le migliorino, garantendo integrazioni fluide con i sistemi esistenti e processi di migrazione efficienti. </a:t>
            </a:r>
            <a:r>
              <a:rPr lang="en-US" sz="1300" dirty="0">
                <a:solidFill>
                  <a:srgbClr val="666666"/>
                </a:solidFill>
                <a:latin typeface="Poppins" panose="00000500000000000000" pitchFamily="2" charset="0"/>
              </a:rPr>
              <a:t>​</a:t>
            </a:r>
          </a:p>
          <a:p>
            <a:pPr fontAlgn="base"/>
            <a:r>
              <a:rPr lang="it-IT" sz="1300" dirty="0">
                <a:solidFill>
                  <a:srgbClr val="666666"/>
                </a:solidFill>
                <a:latin typeface="Poppins" panose="00000500000000000000" pitchFamily="2" charset="0"/>
              </a:rPr>
              <a:t>​</a:t>
            </a:r>
          </a:p>
          <a:p>
            <a:pPr fontAlgn="base"/>
            <a:r>
              <a:rPr lang="it-IT" sz="1300" dirty="0">
                <a:solidFill>
                  <a:srgbClr val="666666"/>
                </a:solidFill>
                <a:latin typeface="Poppins" panose="00000500000000000000" pitchFamily="2" charset="0"/>
              </a:rPr>
              <a:t>Garantendo qualità e sicurezza, il nostro obiettivo è diventare un partner affidabile e imprescindibile per le aziende di ogni </a:t>
            </a:r>
            <a:r>
              <a:rPr lang="it-IT" sz="1300" dirty="0" err="1">
                <a:solidFill>
                  <a:srgbClr val="666666"/>
                </a:solidFill>
                <a:latin typeface="Poppins" panose="00000500000000000000" pitchFamily="2" charset="0"/>
              </a:rPr>
              <a:t>settore.x</a:t>
            </a:r>
            <a:endParaRPr lang="en-US" sz="1300" dirty="0">
              <a:solidFill>
                <a:srgbClr val="666666"/>
              </a:solidFill>
              <a:latin typeface="Poppins" panose="00000500000000000000" pitchFamily="2" charset="0"/>
            </a:endParaRPr>
          </a:p>
        </p:txBody>
      </p:sp>
      <p:pic>
        <p:nvPicPr>
          <p:cNvPr id="3" name="Picture Placeholder 2">
            <a:extLst>
              <a:ext uri="{FF2B5EF4-FFF2-40B4-BE49-F238E27FC236}">
                <a16:creationId xmlns:a16="http://schemas.microsoft.com/office/drawing/2014/main" id="{01F57D0D-6539-12A8-E9F9-FFDA52A3959E}"/>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5556" r="5556"/>
          <a:stretch/>
        </p:blipFill>
        <p:spPr>
          <a:xfrm>
            <a:off x="6103938" y="0"/>
            <a:ext cx="6096000" cy="6858000"/>
          </a:xfrm>
        </p:spPr>
      </p:pic>
      <p:sp>
        <p:nvSpPr>
          <p:cNvPr id="1230" name="Right"/>
          <p:cNvSpPr txBox="1"/>
          <p:nvPr/>
        </p:nvSpPr>
        <p:spPr>
          <a:xfrm>
            <a:off x="1154960" y="1657886"/>
            <a:ext cx="2903039" cy="92333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20000" b="0">
                <a:solidFill>
                  <a:srgbClr val="2C2E3C"/>
                </a:solidFill>
                <a:latin typeface="Roboto Black"/>
                <a:ea typeface="Roboto Black"/>
                <a:cs typeface="Roboto Black"/>
                <a:sym typeface="Roboto Black"/>
              </a:defRPr>
            </a:lvl1pPr>
          </a:lstStyle>
          <a:p>
            <a:r>
              <a:rPr lang="it-IT" sz="6000" b="1"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Mission</a:t>
            </a:r>
            <a:endParaRPr sz="6000" dirty="0">
              <a:solidFill>
                <a:srgbClr val="00B0F0"/>
              </a:solidFill>
              <a:latin typeface="Poppins" pitchFamily="2" charset="77"/>
              <a:cs typeface="Poppins" pitchFamily="2" charset="77"/>
            </a:endParaRPr>
          </a:p>
        </p:txBody>
      </p:sp>
    </p:spTree>
    <p:extLst>
      <p:ext uri="{BB962C8B-B14F-4D97-AF65-F5344CB8AC3E}">
        <p14:creationId xmlns:p14="http://schemas.microsoft.com/office/powerpoint/2010/main" val="1720813841"/>
      </p:ext>
    </p:extLst>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6E265-5EB2-2D86-4569-ACD2512918FE}"/>
            </a:ext>
          </a:extLst>
        </p:cNvPr>
        <p:cNvGrpSpPr/>
        <p:nvPr/>
      </p:nvGrpSpPr>
      <p:grpSpPr>
        <a:xfrm>
          <a:off x="0" y="0"/>
          <a:ext cx="0" cy="0"/>
          <a:chOff x="0" y="0"/>
          <a:chExt cx="0" cy="0"/>
        </a:xfrm>
      </p:grpSpPr>
      <p:sp>
        <p:nvSpPr>
          <p:cNvPr id="10" name="Slide Number">
            <a:extLst>
              <a:ext uri="{FF2B5EF4-FFF2-40B4-BE49-F238E27FC236}">
                <a16:creationId xmlns:a16="http://schemas.microsoft.com/office/drawing/2014/main" id="{4B1B6AEE-34BF-2D84-81AA-2D56197A51D3}"/>
              </a:ext>
            </a:extLst>
          </p:cNvPr>
          <p:cNvSpPr txBox="1">
            <a:spLocks/>
          </p:cNvSpPr>
          <p:nvPr/>
        </p:nvSpPr>
        <p:spPr>
          <a:xfrm>
            <a:off x="11806298" y="268586"/>
            <a:ext cx="128240"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100" b="0" i="0" u="none" strike="noStrike" kern="1200" cap="none" spc="0" normalizeH="0" baseline="0">
                <a:ln>
                  <a:noFill/>
                </a:ln>
                <a:solidFill>
                  <a:srgbClr val="2C2E3C"/>
                </a:solidFill>
                <a:effectLst/>
                <a:uFillTx/>
                <a:latin typeface="Roboto Bold"/>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solidFill>
                  <a:schemeClr val="tx1">
                    <a:lumMod val="75000"/>
                    <a:lumOff val="25000"/>
                  </a:schemeClr>
                </a:solidFill>
                <a:latin typeface="+mn-lt"/>
              </a:rPr>
              <a:pPr/>
              <a:t>16</a:t>
            </a:fld>
            <a:endParaRPr lang="it-IT">
              <a:solidFill>
                <a:schemeClr val="tx1">
                  <a:lumMod val="75000"/>
                  <a:lumOff val="25000"/>
                </a:schemeClr>
              </a:solidFill>
              <a:latin typeface="+mn-lt"/>
            </a:endParaRPr>
          </a:p>
        </p:txBody>
      </p:sp>
      <p:sp>
        <p:nvSpPr>
          <p:cNvPr id="13" name="Line">
            <a:extLst>
              <a:ext uri="{FF2B5EF4-FFF2-40B4-BE49-F238E27FC236}">
                <a16:creationId xmlns:a16="http://schemas.microsoft.com/office/drawing/2014/main" id="{48180214-A590-4B1B-CA41-BCB4B6882A7C}"/>
              </a:ext>
            </a:extLst>
          </p:cNvPr>
          <p:cNvSpPr/>
          <p:nvPr/>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229" name="Styles come and go.…">
            <a:extLst>
              <a:ext uri="{FF2B5EF4-FFF2-40B4-BE49-F238E27FC236}">
                <a16:creationId xmlns:a16="http://schemas.microsoft.com/office/drawing/2014/main" id="{5BF8ABAB-BAB8-9EBC-6557-B1BFC627054A}"/>
              </a:ext>
            </a:extLst>
          </p:cNvPr>
          <p:cNvSpPr txBox="1"/>
          <p:nvPr/>
        </p:nvSpPr>
        <p:spPr>
          <a:xfrm>
            <a:off x="1154960" y="2581216"/>
            <a:ext cx="65" cy="34881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l">
              <a:lnSpc>
                <a:spcPct val="120000"/>
              </a:lnSpc>
              <a:defRPr sz="4000" b="0">
                <a:solidFill>
                  <a:srgbClr val="2C2E3C"/>
                </a:solidFill>
                <a:latin typeface="Roboto Light"/>
                <a:ea typeface="Roboto Light"/>
                <a:cs typeface="Roboto Light"/>
                <a:sym typeface="Roboto Light"/>
              </a:defRPr>
            </a:pPr>
            <a:endParaRPr sz="2000" i="1">
              <a:solidFill>
                <a:schemeClr val="tx1">
                  <a:lumMod val="75000"/>
                  <a:lumOff val="25000"/>
                </a:schemeClr>
              </a:solidFill>
              <a:latin typeface="Poppins" pitchFamily="2" charset="77"/>
              <a:cs typeface="Poppins" pitchFamily="2" charset="77"/>
            </a:endParaRPr>
          </a:p>
        </p:txBody>
      </p:sp>
      <p:sp>
        <p:nvSpPr>
          <p:cNvPr id="1230" name="Right">
            <a:extLst>
              <a:ext uri="{FF2B5EF4-FFF2-40B4-BE49-F238E27FC236}">
                <a16:creationId xmlns:a16="http://schemas.microsoft.com/office/drawing/2014/main" id="{1601A77E-A8B4-3A81-3219-654F5FB548FB}"/>
              </a:ext>
            </a:extLst>
          </p:cNvPr>
          <p:cNvSpPr txBox="1"/>
          <p:nvPr/>
        </p:nvSpPr>
        <p:spPr>
          <a:xfrm>
            <a:off x="1154960" y="1657886"/>
            <a:ext cx="2346796" cy="92333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0000" b="0">
                <a:solidFill>
                  <a:srgbClr val="2C2E3C"/>
                </a:solidFill>
                <a:latin typeface="Roboto Black"/>
                <a:ea typeface="Roboto Black"/>
                <a:cs typeface="Roboto Black"/>
                <a:sym typeface="Roboto Black"/>
              </a:defRPr>
            </a:lvl1pPr>
          </a:lstStyle>
          <a:p>
            <a:r>
              <a:rPr lang="it-IT" sz="6000" b="1">
                <a:gradFill>
                  <a:gsLst>
                    <a:gs pos="51000">
                      <a:srgbClr val="3DAFD3"/>
                    </a:gs>
                    <a:gs pos="100000">
                      <a:srgbClr val="42B59E"/>
                    </a:gs>
                    <a:gs pos="0">
                      <a:srgbClr val="1593BF"/>
                    </a:gs>
                  </a:gsLst>
                  <a:lin ang="10800000" scaled="0"/>
                </a:gradFill>
                <a:latin typeface="Poppins Medium" pitchFamily="2" charset="77"/>
                <a:cs typeface="Poppins Medium" pitchFamily="2" charset="77"/>
              </a:rPr>
              <a:t>Vision</a:t>
            </a:r>
            <a:endParaRPr lang="it-IT" sz="6000">
              <a:solidFill>
                <a:srgbClr val="00B0F0"/>
              </a:solidFill>
              <a:latin typeface="Poppins" pitchFamily="2" charset="77"/>
              <a:cs typeface="Poppins" pitchFamily="2" charset="77"/>
            </a:endParaRPr>
          </a:p>
        </p:txBody>
      </p:sp>
      <p:pic>
        <p:nvPicPr>
          <p:cNvPr id="14" name="Picture Placeholder 13">
            <a:extLst>
              <a:ext uri="{FF2B5EF4-FFF2-40B4-BE49-F238E27FC236}">
                <a16:creationId xmlns:a16="http://schemas.microsoft.com/office/drawing/2014/main" id="{6A7799A2-1FCE-431D-5C3A-7AF1E544A0F8}"/>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20334" r="20334"/>
          <a:stretch/>
        </p:blipFill>
        <p:spPr/>
      </p:pic>
      <p:sp>
        <p:nvSpPr>
          <p:cNvPr id="3" name="Styles come and go.…">
            <a:extLst>
              <a:ext uri="{FF2B5EF4-FFF2-40B4-BE49-F238E27FC236}">
                <a16:creationId xmlns:a16="http://schemas.microsoft.com/office/drawing/2014/main" id="{6FD1A388-D326-D219-4E60-9579839B5DF4}"/>
              </a:ext>
            </a:extLst>
          </p:cNvPr>
          <p:cNvSpPr txBox="1"/>
          <p:nvPr/>
        </p:nvSpPr>
        <p:spPr>
          <a:xfrm>
            <a:off x="1154960" y="2755622"/>
            <a:ext cx="4498217" cy="300082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fontAlgn="base"/>
            <a:r>
              <a:rPr lang="it-IT" sz="1300" dirty="0">
                <a:solidFill>
                  <a:srgbClr val="666666"/>
                </a:solidFill>
                <a:latin typeface="Poppins" panose="00000500000000000000" pitchFamily="2" charset="0"/>
              </a:rPr>
              <a:t>Nel prossimo triennio, intendiamo espandere significativamente il nostro team e migliorare le nostre capacità operative, continuando a investire in tecnologie avanzate come l'intelligenza artificiale e la cybersecurity applicativa. </a:t>
            </a:r>
            <a:r>
              <a:rPr lang="en-US" sz="1300" dirty="0">
                <a:solidFill>
                  <a:srgbClr val="666666"/>
                </a:solidFill>
                <a:latin typeface="Poppins" panose="00000500000000000000" pitchFamily="2" charset="0"/>
              </a:rPr>
              <a:t>​</a:t>
            </a:r>
          </a:p>
          <a:p>
            <a:pPr fontAlgn="base"/>
            <a:r>
              <a:rPr lang="it-IT" sz="1300" dirty="0">
                <a:solidFill>
                  <a:srgbClr val="666666"/>
                </a:solidFill>
                <a:latin typeface="Poppins" panose="00000500000000000000" pitchFamily="2" charset="0"/>
              </a:rPr>
              <a:t>​</a:t>
            </a:r>
          </a:p>
          <a:p>
            <a:pPr fontAlgn="base"/>
            <a:r>
              <a:rPr lang="it-IT" sz="1300" dirty="0">
                <a:solidFill>
                  <a:srgbClr val="666666"/>
                </a:solidFill>
                <a:latin typeface="Poppins" panose="00000500000000000000" pitchFamily="2" charset="0"/>
              </a:rPr>
              <a:t>Il nostro obiettivo è diventare il principale player di riferimento nel mercato italiano e, successivamente, espanderci nei mercati esteri più evoluti. </a:t>
            </a:r>
            <a:r>
              <a:rPr lang="en-US" sz="1300" dirty="0">
                <a:solidFill>
                  <a:srgbClr val="666666"/>
                </a:solidFill>
                <a:latin typeface="Poppins" panose="00000500000000000000" pitchFamily="2" charset="0"/>
              </a:rPr>
              <a:t>​</a:t>
            </a:r>
          </a:p>
          <a:p>
            <a:pPr fontAlgn="base"/>
            <a:r>
              <a:rPr lang="it-IT" sz="1300" dirty="0">
                <a:solidFill>
                  <a:srgbClr val="666666"/>
                </a:solidFill>
                <a:latin typeface="Poppins" panose="00000500000000000000" pitchFamily="2" charset="0"/>
              </a:rPr>
              <a:t>​</a:t>
            </a:r>
          </a:p>
          <a:p>
            <a:pPr fontAlgn="base"/>
            <a:r>
              <a:rPr lang="it-IT" sz="1300" dirty="0">
                <a:solidFill>
                  <a:srgbClr val="666666"/>
                </a:solidFill>
                <a:latin typeface="Poppins" panose="00000500000000000000" pitchFamily="2" charset="0"/>
              </a:rPr>
              <a:t>Con una roadmap di sviluppo quadriennale, ci impegniamo a realizzare una suite di prodotti di altissima fascia, che offra soluzioni innovative e sicure, rendendo il nostro </a:t>
            </a:r>
            <a:r>
              <a:rPr lang="it-IT" sz="1300" dirty="0" err="1">
                <a:solidFill>
                  <a:srgbClr val="666666"/>
                </a:solidFill>
                <a:latin typeface="Poppins" panose="00000500000000000000" pitchFamily="2" charset="0"/>
              </a:rPr>
              <a:t>offering</a:t>
            </a:r>
            <a:r>
              <a:rPr lang="it-IT" sz="1300" dirty="0">
                <a:solidFill>
                  <a:srgbClr val="666666"/>
                </a:solidFill>
                <a:latin typeface="Poppins" panose="00000500000000000000" pitchFamily="2" charset="0"/>
              </a:rPr>
              <a:t> cloud snello, facile ed alla portata di tutti.</a:t>
            </a:r>
            <a:endParaRPr lang="en-US" sz="1300" dirty="0">
              <a:solidFill>
                <a:srgbClr val="666666"/>
              </a:solidFill>
              <a:latin typeface="Poppins" panose="00000500000000000000" pitchFamily="2" charset="0"/>
            </a:endParaRPr>
          </a:p>
        </p:txBody>
      </p:sp>
    </p:spTree>
    <p:extLst>
      <p:ext uri="{BB962C8B-B14F-4D97-AF65-F5344CB8AC3E}">
        <p14:creationId xmlns:p14="http://schemas.microsoft.com/office/powerpoint/2010/main" val="1743677542"/>
      </p:ext>
    </p:ext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D0CD6-38A5-C08E-4E7C-20006BD4421B}"/>
            </a:ext>
          </a:extLst>
        </p:cNvPr>
        <p:cNvGrpSpPr/>
        <p:nvPr/>
      </p:nvGrpSpPr>
      <p:grpSpPr>
        <a:xfrm>
          <a:off x="0" y="0"/>
          <a:ext cx="0" cy="0"/>
          <a:chOff x="0" y="0"/>
          <a:chExt cx="0" cy="0"/>
        </a:xfrm>
      </p:grpSpPr>
      <p:sp>
        <p:nvSpPr>
          <p:cNvPr id="3" name="History">
            <a:extLst>
              <a:ext uri="{FF2B5EF4-FFF2-40B4-BE49-F238E27FC236}">
                <a16:creationId xmlns:a16="http://schemas.microsoft.com/office/drawing/2014/main" id="{41C5D05A-230C-E57A-4A3F-A64B043F2D2F}"/>
              </a:ext>
            </a:extLst>
          </p:cNvPr>
          <p:cNvSpPr txBox="1"/>
          <p:nvPr/>
        </p:nvSpPr>
        <p:spPr>
          <a:xfrm>
            <a:off x="2831501" y="2483241"/>
            <a:ext cx="6529031" cy="92333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a:defRPr sz="20000" b="0">
                <a:solidFill>
                  <a:srgbClr val="2C2E3C"/>
                </a:solidFill>
                <a:latin typeface="Roboto Black"/>
                <a:ea typeface="Roboto Black"/>
                <a:cs typeface="Roboto Black"/>
                <a:sym typeface="Roboto Black"/>
              </a:defRPr>
            </a:lvl1pPr>
          </a:lstStyle>
          <a:p>
            <a:pPr algn="ctr"/>
            <a:r>
              <a:rPr lang="it-IT" sz="6000" b="1" dirty="0">
                <a:solidFill>
                  <a:schemeClr val="bg1"/>
                </a:solidFill>
                <a:latin typeface="Poppins SemiBold" pitchFamily="2" charset="77"/>
                <a:cs typeface="Poppins SemiBold" pitchFamily="2" charset="77"/>
              </a:rPr>
              <a:t>La nostra Offerta</a:t>
            </a:r>
            <a:endParaRPr sz="6000" b="1" dirty="0">
              <a:solidFill>
                <a:schemeClr val="bg1"/>
              </a:solidFill>
              <a:latin typeface="Poppins SemiBold" pitchFamily="2" charset="77"/>
              <a:cs typeface="Poppins SemiBold" pitchFamily="2" charset="77"/>
            </a:endParaRPr>
          </a:p>
        </p:txBody>
      </p:sp>
      <p:sp>
        <p:nvSpPr>
          <p:cNvPr id="4" name="Прямоугольник 2">
            <a:extLst>
              <a:ext uri="{FF2B5EF4-FFF2-40B4-BE49-F238E27FC236}">
                <a16:creationId xmlns:a16="http://schemas.microsoft.com/office/drawing/2014/main" id="{B9161B17-FB3C-FD4D-C67A-8AF93139B190}"/>
              </a:ext>
            </a:extLst>
          </p:cNvPr>
          <p:cNvSpPr/>
          <p:nvPr/>
        </p:nvSpPr>
        <p:spPr>
          <a:xfrm>
            <a:off x="1447290" y="3772692"/>
            <a:ext cx="9297417" cy="923330"/>
          </a:xfrm>
          <a:prstGeom prst="rect">
            <a:avLst/>
          </a:prstGeom>
        </p:spPr>
        <p:txBody>
          <a:bodyPr wrap="square">
            <a:spAutoFit/>
          </a:bodyPr>
          <a:lstStyle/>
          <a:p>
            <a:pPr algn="ctr" fontAlgn="base"/>
            <a:r>
              <a:rPr lang="en-US" dirty="0">
                <a:solidFill>
                  <a:schemeClr val="bg1"/>
                </a:solidFill>
              </a:rPr>
              <a:t>It Values </a:t>
            </a:r>
            <a:r>
              <a:rPr lang="en-US" dirty="0" err="1">
                <a:solidFill>
                  <a:schemeClr val="bg1"/>
                </a:solidFill>
              </a:rPr>
              <a:t>offre</a:t>
            </a:r>
            <a:r>
              <a:rPr lang="en-US" dirty="0">
                <a:solidFill>
                  <a:schemeClr val="bg1"/>
                </a:solidFill>
              </a:rPr>
              <a:t> </a:t>
            </a:r>
            <a:r>
              <a:rPr lang="en-US" dirty="0" err="1">
                <a:solidFill>
                  <a:schemeClr val="bg1"/>
                </a:solidFill>
              </a:rPr>
              <a:t>una</a:t>
            </a:r>
            <a:r>
              <a:rPr lang="en-US" dirty="0">
                <a:solidFill>
                  <a:schemeClr val="bg1"/>
                </a:solidFill>
              </a:rPr>
              <a:t> gamma di </a:t>
            </a:r>
            <a:r>
              <a:rPr lang="en-US" dirty="0" err="1">
                <a:solidFill>
                  <a:schemeClr val="bg1"/>
                </a:solidFill>
              </a:rPr>
              <a:t>prodotti</a:t>
            </a:r>
            <a:r>
              <a:rPr lang="en-US" dirty="0">
                <a:solidFill>
                  <a:schemeClr val="bg1"/>
                </a:solidFill>
              </a:rPr>
              <a:t> software, </a:t>
            </a:r>
            <a:r>
              <a:rPr lang="en-US" dirty="0" err="1">
                <a:solidFill>
                  <a:schemeClr val="bg1"/>
                </a:solidFill>
              </a:rPr>
              <a:t>servizi</a:t>
            </a:r>
            <a:r>
              <a:rPr lang="en-US" dirty="0">
                <a:solidFill>
                  <a:schemeClr val="bg1"/>
                </a:solidFill>
              </a:rPr>
              <a:t> di </a:t>
            </a:r>
            <a:r>
              <a:rPr lang="en-US" dirty="0" err="1">
                <a:solidFill>
                  <a:schemeClr val="bg1"/>
                </a:solidFill>
              </a:rPr>
              <a:t>consulenza</a:t>
            </a:r>
            <a:r>
              <a:rPr lang="en-US" dirty="0">
                <a:solidFill>
                  <a:schemeClr val="bg1"/>
                </a:solidFill>
              </a:rPr>
              <a:t> e </a:t>
            </a:r>
            <a:r>
              <a:rPr lang="en-US" dirty="0" err="1">
                <a:solidFill>
                  <a:schemeClr val="bg1"/>
                </a:solidFill>
              </a:rPr>
              <a:t>progettazione</a:t>
            </a:r>
            <a:r>
              <a:rPr lang="en-US" dirty="0">
                <a:solidFill>
                  <a:schemeClr val="bg1"/>
                </a:solidFill>
              </a:rPr>
              <a:t> </a:t>
            </a:r>
            <a:r>
              <a:rPr lang="en-US" dirty="0" err="1">
                <a:solidFill>
                  <a:schemeClr val="bg1"/>
                </a:solidFill>
              </a:rPr>
              <a:t>rivolti</a:t>
            </a:r>
            <a:r>
              <a:rPr lang="en-US" dirty="0">
                <a:solidFill>
                  <a:schemeClr val="bg1"/>
                </a:solidFill>
              </a:rPr>
              <a:t> al </a:t>
            </a:r>
            <a:r>
              <a:rPr lang="en-US" dirty="0" err="1">
                <a:solidFill>
                  <a:schemeClr val="bg1"/>
                </a:solidFill>
              </a:rPr>
              <a:t>mercato</a:t>
            </a:r>
            <a:r>
              <a:rPr lang="en-US" dirty="0">
                <a:solidFill>
                  <a:schemeClr val="bg1"/>
                </a:solidFill>
              </a:rPr>
              <a:t> Enterprise e </a:t>
            </a:r>
            <a:r>
              <a:rPr lang="en-US" dirty="0" err="1">
                <a:solidFill>
                  <a:schemeClr val="bg1"/>
                </a:solidFill>
              </a:rPr>
              <a:t>alla</a:t>
            </a:r>
            <a:r>
              <a:rPr lang="en-US" dirty="0">
                <a:solidFill>
                  <a:schemeClr val="bg1"/>
                </a:solidFill>
              </a:rPr>
              <a:t> </a:t>
            </a:r>
            <a:r>
              <a:rPr lang="en-US" dirty="0" err="1">
                <a:solidFill>
                  <a:schemeClr val="bg1"/>
                </a:solidFill>
              </a:rPr>
              <a:t>Pubblica</a:t>
            </a:r>
            <a:r>
              <a:rPr lang="en-US" dirty="0">
                <a:solidFill>
                  <a:schemeClr val="bg1"/>
                </a:solidFill>
              </a:rPr>
              <a:t> </a:t>
            </a:r>
            <a:r>
              <a:rPr lang="en-US" dirty="0" err="1">
                <a:solidFill>
                  <a:schemeClr val="bg1"/>
                </a:solidFill>
              </a:rPr>
              <a:t>Amministrazione</a:t>
            </a:r>
            <a:r>
              <a:rPr lang="en-US" dirty="0">
                <a:solidFill>
                  <a:schemeClr val="bg1"/>
                </a:solidFill>
              </a:rPr>
              <a:t>, </a:t>
            </a:r>
            <a:r>
              <a:rPr lang="en-US" dirty="0" err="1">
                <a:solidFill>
                  <a:schemeClr val="bg1"/>
                </a:solidFill>
              </a:rPr>
              <a:t>sia</a:t>
            </a:r>
            <a:r>
              <a:rPr lang="en-US" dirty="0">
                <a:solidFill>
                  <a:schemeClr val="bg1"/>
                </a:solidFill>
              </a:rPr>
              <a:t> a </a:t>
            </a:r>
            <a:r>
              <a:rPr lang="en-US" dirty="0" err="1">
                <a:solidFill>
                  <a:schemeClr val="bg1"/>
                </a:solidFill>
              </a:rPr>
              <a:t>livello</a:t>
            </a:r>
            <a:r>
              <a:rPr lang="en-US" dirty="0">
                <a:solidFill>
                  <a:schemeClr val="bg1"/>
                </a:solidFill>
              </a:rPr>
              <a:t> </a:t>
            </a:r>
            <a:r>
              <a:rPr lang="en-US" dirty="0" err="1">
                <a:solidFill>
                  <a:schemeClr val="bg1"/>
                </a:solidFill>
              </a:rPr>
              <a:t>nazionale</a:t>
            </a:r>
            <a:r>
              <a:rPr lang="en-US" dirty="0">
                <a:solidFill>
                  <a:schemeClr val="bg1"/>
                </a:solidFill>
              </a:rPr>
              <a:t> </a:t>
            </a:r>
            <a:r>
              <a:rPr lang="en-US" dirty="0" err="1">
                <a:solidFill>
                  <a:schemeClr val="bg1"/>
                </a:solidFill>
              </a:rPr>
              <a:t>che</a:t>
            </a:r>
            <a:r>
              <a:rPr lang="en-US" dirty="0">
                <a:solidFill>
                  <a:schemeClr val="bg1"/>
                </a:solidFill>
              </a:rPr>
              <a:t> </a:t>
            </a:r>
            <a:r>
              <a:rPr lang="en-US" dirty="0" err="1">
                <a:solidFill>
                  <a:schemeClr val="bg1"/>
                </a:solidFill>
              </a:rPr>
              <a:t>internazionale</a:t>
            </a:r>
            <a:r>
              <a:rPr lang="en-US" dirty="0">
                <a:solidFill>
                  <a:schemeClr val="bg1"/>
                </a:solidFill>
              </a:rPr>
              <a:t>. ​</a:t>
            </a:r>
            <a:endParaRPr lang="en-US"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769564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85951-DB16-CC99-9B15-B7C4064735A5}"/>
            </a:ext>
          </a:extLst>
        </p:cNvPr>
        <p:cNvGrpSpPr/>
        <p:nvPr/>
      </p:nvGrpSpPr>
      <p:grpSpPr>
        <a:xfrm>
          <a:off x="0" y="0"/>
          <a:ext cx="0" cy="0"/>
          <a:chOff x="0" y="0"/>
          <a:chExt cx="0" cy="0"/>
        </a:xfrm>
      </p:grpSpPr>
      <p:sp>
        <p:nvSpPr>
          <p:cNvPr id="16" name="Right">
            <a:extLst>
              <a:ext uri="{FF2B5EF4-FFF2-40B4-BE49-F238E27FC236}">
                <a16:creationId xmlns:a16="http://schemas.microsoft.com/office/drawing/2014/main" id="{A30E1443-A5EF-6FCE-3DA9-FC946A350B22}"/>
              </a:ext>
            </a:extLst>
          </p:cNvPr>
          <p:cNvSpPr txBox="1"/>
          <p:nvPr/>
        </p:nvSpPr>
        <p:spPr>
          <a:xfrm>
            <a:off x="2043087" y="142968"/>
            <a:ext cx="8105827" cy="559127"/>
          </a:xfrm>
          <a:prstGeom prst="rect">
            <a:avLst/>
          </a:prstGeom>
          <a:extLst>
            <a:ext uri="{C572A759-6A51-4108-AA02-DFA0A04FC94B}">
              <ma14:wrappingTextBoxFlag xmlns="" xmlns:ma14="http://schemas.microsoft.com/office/mac/drawingml/2011/main"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a:solidFill>
                  <a:srgbClr val="171916"/>
                </a:solidFill>
                <a:latin typeface="Poppins Medium" pitchFamily="2" charset="77"/>
                <a:cs typeface="Poppins Medium" pitchFamily="2" charset="77"/>
              </a:rPr>
              <a:t>La nostra Offerta</a:t>
            </a:r>
          </a:p>
        </p:txBody>
      </p:sp>
      <p:sp>
        <p:nvSpPr>
          <p:cNvPr id="3" name="Slide Number">
            <a:extLst>
              <a:ext uri="{FF2B5EF4-FFF2-40B4-BE49-F238E27FC236}">
                <a16:creationId xmlns:a16="http://schemas.microsoft.com/office/drawing/2014/main" id="{705E1366-61A2-9FB4-3BE9-1346D4E45BA6}"/>
              </a:ext>
            </a:extLst>
          </p:cNvPr>
          <p:cNvSpPr txBox="1">
            <a:spLocks noGrp="1"/>
          </p:cNvSpPr>
          <p:nvPr>
            <p:ph type="sldNum" sz="quarter" idx="4"/>
          </p:nvPr>
        </p:nvSpPr>
        <p:spPr>
          <a:xfrm>
            <a:off x="11830343" y="268586"/>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18</a:t>
            </a:fld>
            <a:endParaRPr lang="it-IT" sz="1000"/>
          </a:p>
        </p:txBody>
      </p:sp>
      <p:sp>
        <p:nvSpPr>
          <p:cNvPr id="2" name="Styles come and go.…">
            <a:extLst>
              <a:ext uri="{FF2B5EF4-FFF2-40B4-BE49-F238E27FC236}">
                <a16:creationId xmlns:a16="http://schemas.microsoft.com/office/drawing/2014/main" id="{7C30CA49-71D6-C838-62B2-DB968398A364}"/>
              </a:ext>
            </a:extLst>
          </p:cNvPr>
          <p:cNvSpPr txBox="1"/>
          <p:nvPr/>
        </p:nvSpPr>
        <p:spPr>
          <a:xfrm>
            <a:off x="814549" y="3128918"/>
            <a:ext cx="10562901" cy="60016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fontAlgn="base"/>
            <a:r>
              <a:rPr lang="it-IT" sz="1300" dirty="0">
                <a:solidFill>
                  <a:srgbClr val="666666"/>
                </a:solidFill>
                <a:latin typeface="Poppins" panose="00000500000000000000" pitchFamily="2" charset="0"/>
              </a:rPr>
              <a:t>Alpha Trace è un software dedicato alla gestione e al tracciamento delle merci in magazzino. </a:t>
            </a:r>
          </a:p>
          <a:p>
            <a:pPr fontAlgn="base"/>
            <a:r>
              <a:rPr lang="it-IT" sz="1300" dirty="0">
                <a:solidFill>
                  <a:srgbClr val="666666"/>
                </a:solidFill>
                <a:latin typeface="Poppins" panose="00000500000000000000" pitchFamily="2" charset="0"/>
              </a:rPr>
              <a:t>Questa piattaforma è stata progettata per integrarsi perfettamente nelle operazioni logistiche, offrendo strumenti avanzati per il monitoraggio accurato dell'inventario. </a:t>
            </a:r>
            <a:endParaRPr lang="en-US" sz="1300" dirty="0">
              <a:solidFill>
                <a:srgbClr val="666666"/>
              </a:solidFill>
              <a:latin typeface="Poppins" panose="00000500000000000000" pitchFamily="2" charset="0"/>
            </a:endParaRPr>
          </a:p>
        </p:txBody>
      </p:sp>
      <p:pic>
        <p:nvPicPr>
          <p:cNvPr id="1026" name="Picture 2" descr="Immagine che contiene Elementi grafici, Carattere, grafica, schermata&#10;&#10;Descrizione generata automaticamente">
            <a:extLst>
              <a:ext uri="{FF2B5EF4-FFF2-40B4-BE49-F238E27FC236}">
                <a16:creationId xmlns:a16="http://schemas.microsoft.com/office/drawing/2014/main" id="{95F63B5C-B177-AA21-47B3-F89FCD27E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4674" y="1704418"/>
            <a:ext cx="2636383" cy="722259"/>
          </a:xfrm>
          <a:prstGeom prst="rect">
            <a:avLst/>
          </a:prstGeom>
          <a:noFill/>
          <a:extLst>
            <a:ext uri="{909E8E84-426E-40DD-AFC4-6F175D3DCCD1}">
              <a14:hiddenFill xmlns:a14="http://schemas.microsoft.com/office/drawing/2010/main">
                <a:solidFill>
                  <a:srgbClr val="FFFFFF"/>
                </a:solidFill>
              </a14:hiddenFill>
            </a:ext>
          </a:extLst>
        </p:spPr>
      </p:pic>
      <p:sp>
        <p:nvSpPr>
          <p:cNvPr id="4" name="Tittle Function 02…">
            <a:extLst>
              <a:ext uri="{FF2B5EF4-FFF2-40B4-BE49-F238E27FC236}">
                <a16:creationId xmlns:a16="http://schemas.microsoft.com/office/drawing/2014/main" id="{FBD78275-ED04-CD86-45B2-953123FF1AA7}"/>
              </a:ext>
            </a:extLst>
          </p:cNvPr>
          <p:cNvSpPr txBox="1"/>
          <p:nvPr/>
        </p:nvSpPr>
        <p:spPr>
          <a:xfrm>
            <a:off x="814549" y="3989306"/>
            <a:ext cx="10696635" cy="78483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457200">
              <a:defRPr/>
            </a:pPr>
            <a:r>
              <a:rPr lang="it-IT" sz="14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Core Della Soluzione</a:t>
            </a:r>
          </a:p>
          <a:p>
            <a:pPr defTabSz="457200">
              <a:defRPr/>
            </a:pPr>
            <a:r>
              <a:rPr lang="it-IT" sz="11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 </a:t>
            </a:r>
          </a:p>
          <a:p>
            <a:pPr defTabSz="457200">
              <a:defRPr/>
            </a:pPr>
            <a:r>
              <a:rPr lang="it-IT" sz="1300" dirty="0">
                <a:solidFill>
                  <a:srgbClr val="666666"/>
                </a:solidFill>
                <a:latin typeface="Poppins" panose="00000500000000000000" pitchFamily="2" charset="0"/>
              </a:rPr>
              <a:t>Alpha Trace facilita la supervisione dell'intero processo di magazzinaggio, dal ricevimento alla spedizione delle merci, assicurando una tracciabilità completa e accurata nel tempo, grazie a reportistica avanzata e cruscotti interattivi.</a:t>
            </a:r>
            <a:endParaRPr lang="en-US" sz="1300" dirty="0">
              <a:solidFill>
                <a:srgbClr val="666666"/>
              </a:solidFill>
              <a:latin typeface="Poppins" panose="00000500000000000000" pitchFamily="2" charset="0"/>
            </a:endParaRPr>
          </a:p>
        </p:txBody>
      </p:sp>
    </p:spTree>
    <p:extLst>
      <p:ext uri="{BB962C8B-B14F-4D97-AF65-F5344CB8AC3E}">
        <p14:creationId xmlns:p14="http://schemas.microsoft.com/office/powerpoint/2010/main" val="166615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6B9F5-E705-A0E9-DCF5-91BC898BFDCC}"/>
            </a:ext>
          </a:extLst>
        </p:cNvPr>
        <p:cNvGrpSpPr/>
        <p:nvPr/>
      </p:nvGrpSpPr>
      <p:grpSpPr>
        <a:xfrm>
          <a:off x="0" y="0"/>
          <a:ext cx="0" cy="0"/>
          <a:chOff x="0" y="0"/>
          <a:chExt cx="0" cy="0"/>
        </a:xfrm>
      </p:grpSpPr>
      <p:sp>
        <p:nvSpPr>
          <p:cNvPr id="16" name="Right">
            <a:extLst>
              <a:ext uri="{FF2B5EF4-FFF2-40B4-BE49-F238E27FC236}">
                <a16:creationId xmlns:a16="http://schemas.microsoft.com/office/drawing/2014/main" id="{4B8423C0-9A45-5C32-0AA0-187B19D101EB}"/>
              </a:ext>
            </a:extLst>
          </p:cNvPr>
          <p:cNvSpPr txBox="1"/>
          <p:nvPr/>
        </p:nvSpPr>
        <p:spPr>
          <a:xfrm>
            <a:off x="2043087" y="142968"/>
            <a:ext cx="8105827" cy="559127"/>
          </a:xfrm>
          <a:prstGeom prst="rect">
            <a:avLst/>
          </a:prstGeom>
          <a:extLst>
            <a:ext uri="{C572A759-6A51-4108-AA02-DFA0A04FC94B}">
              <ma14:wrappingTextBoxFlag xmlns:ma14="http://schemas.microsoft.com/office/mac/drawingml/2011/main" xmlns=""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a:solidFill>
                  <a:srgbClr val="171916"/>
                </a:solidFill>
                <a:latin typeface="Poppins Medium" pitchFamily="2" charset="77"/>
                <a:cs typeface="Poppins Medium" pitchFamily="2" charset="77"/>
              </a:rPr>
              <a:t>La nostra Offerta</a:t>
            </a:r>
          </a:p>
        </p:txBody>
      </p:sp>
      <p:sp>
        <p:nvSpPr>
          <p:cNvPr id="3" name="Slide Number">
            <a:extLst>
              <a:ext uri="{FF2B5EF4-FFF2-40B4-BE49-F238E27FC236}">
                <a16:creationId xmlns:a16="http://schemas.microsoft.com/office/drawing/2014/main" id="{BF88508E-0F50-05F5-5F54-03BD90BE633E}"/>
              </a:ext>
            </a:extLst>
          </p:cNvPr>
          <p:cNvSpPr txBox="1">
            <a:spLocks noGrp="1"/>
          </p:cNvSpPr>
          <p:nvPr>
            <p:ph type="sldNum" sz="quarter" idx="4"/>
          </p:nvPr>
        </p:nvSpPr>
        <p:spPr>
          <a:xfrm>
            <a:off x="11830343" y="268586"/>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19</a:t>
            </a:fld>
            <a:endParaRPr lang="it-IT" sz="1000"/>
          </a:p>
        </p:txBody>
      </p:sp>
      <p:sp>
        <p:nvSpPr>
          <p:cNvPr id="2" name="Styles come and go.…">
            <a:extLst>
              <a:ext uri="{FF2B5EF4-FFF2-40B4-BE49-F238E27FC236}">
                <a16:creationId xmlns:a16="http://schemas.microsoft.com/office/drawing/2014/main" id="{F66F4935-8E46-F34F-AB2F-1A0A93783593}"/>
              </a:ext>
            </a:extLst>
          </p:cNvPr>
          <p:cNvSpPr txBox="1"/>
          <p:nvPr/>
        </p:nvSpPr>
        <p:spPr>
          <a:xfrm>
            <a:off x="814549" y="3128918"/>
            <a:ext cx="10562901" cy="60016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fontAlgn="base"/>
            <a:r>
              <a:rPr lang="it-IT" sz="1300" dirty="0">
                <a:solidFill>
                  <a:srgbClr val="666666"/>
                </a:solidFill>
                <a:latin typeface="Poppins" panose="00000500000000000000" pitchFamily="2" charset="0"/>
              </a:rPr>
              <a:t>In un'era dominata dall'informazione digitale, la gestione efficace dei documenti è cruciale per il successo aziendale. </a:t>
            </a:r>
          </a:p>
          <a:p>
            <a:pPr fontAlgn="base"/>
            <a:r>
              <a:rPr lang="it-IT" sz="1300" dirty="0">
                <a:solidFill>
                  <a:srgbClr val="666666"/>
                </a:solidFill>
                <a:latin typeface="Poppins" panose="00000500000000000000" pitchFamily="2" charset="0"/>
              </a:rPr>
              <a:t>Alpha </a:t>
            </a:r>
            <a:r>
              <a:rPr lang="it-IT" sz="1300" dirty="0" err="1">
                <a:solidFill>
                  <a:srgbClr val="666666"/>
                </a:solidFill>
                <a:latin typeface="Poppins" panose="00000500000000000000" pitchFamily="2" charset="0"/>
              </a:rPr>
              <a:t>Keep</a:t>
            </a:r>
            <a:r>
              <a:rPr lang="it-IT" sz="1300" dirty="0">
                <a:solidFill>
                  <a:srgbClr val="666666"/>
                </a:solidFill>
                <a:latin typeface="Poppins" panose="00000500000000000000" pitchFamily="2" charset="0"/>
              </a:rPr>
              <a:t> emerge come una soluzione robusta e sofisticata, progettata per ottimizzare la gestione dei documenti e dei processi aziendali. </a:t>
            </a:r>
            <a:endParaRPr lang="en-US" sz="1300" dirty="0">
              <a:solidFill>
                <a:srgbClr val="666666"/>
              </a:solidFill>
              <a:latin typeface="Poppins" panose="00000500000000000000" pitchFamily="2" charset="0"/>
            </a:endParaRPr>
          </a:p>
        </p:txBody>
      </p:sp>
      <p:pic>
        <p:nvPicPr>
          <p:cNvPr id="3074" name="Picture 2">
            <a:extLst>
              <a:ext uri="{FF2B5EF4-FFF2-40B4-BE49-F238E27FC236}">
                <a16:creationId xmlns:a16="http://schemas.microsoft.com/office/drawing/2014/main" id="{10D3028F-BF0D-6FD2-0549-327436DCC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5365" y="1732070"/>
            <a:ext cx="2461269" cy="627816"/>
          </a:xfrm>
          <a:prstGeom prst="rect">
            <a:avLst/>
          </a:prstGeom>
          <a:noFill/>
          <a:extLst>
            <a:ext uri="{909E8E84-426E-40DD-AFC4-6F175D3DCCD1}">
              <a14:hiddenFill xmlns:a14="http://schemas.microsoft.com/office/drawing/2010/main">
                <a:solidFill>
                  <a:srgbClr val="FFFFFF"/>
                </a:solidFill>
              </a14:hiddenFill>
            </a:ext>
          </a:extLst>
        </p:spPr>
      </p:pic>
      <p:sp>
        <p:nvSpPr>
          <p:cNvPr id="4" name="Tittle Function 02…">
            <a:extLst>
              <a:ext uri="{FF2B5EF4-FFF2-40B4-BE49-F238E27FC236}">
                <a16:creationId xmlns:a16="http://schemas.microsoft.com/office/drawing/2014/main" id="{C881DC60-64DA-4BC7-86B2-97F273D9141F}"/>
              </a:ext>
            </a:extLst>
          </p:cNvPr>
          <p:cNvSpPr txBox="1"/>
          <p:nvPr/>
        </p:nvSpPr>
        <p:spPr>
          <a:xfrm>
            <a:off x="814549" y="3989306"/>
            <a:ext cx="10696635" cy="98488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457200">
              <a:defRPr/>
            </a:pPr>
            <a:r>
              <a:rPr lang="it-IT" sz="14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Core Della Soluzione</a:t>
            </a:r>
          </a:p>
          <a:p>
            <a:pPr defTabSz="457200">
              <a:defRPr/>
            </a:pPr>
            <a:r>
              <a:rPr lang="it-IT" sz="11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 </a:t>
            </a:r>
          </a:p>
          <a:p>
            <a:pPr defTabSz="457200">
              <a:defRPr/>
            </a:pPr>
            <a:r>
              <a:rPr lang="it-IT" sz="1300" dirty="0">
                <a:solidFill>
                  <a:srgbClr val="666666"/>
                </a:solidFill>
                <a:latin typeface="Poppins" panose="00000500000000000000" pitchFamily="2" charset="0"/>
              </a:rPr>
              <a:t>Alpha </a:t>
            </a:r>
            <a:r>
              <a:rPr lang="it-IT" sz="1300" dirty="0" err="1">
                <a:solidFill>
                  <a:srgbClr val="666666"/>
                </a:solidFill>
                <a:latin typeface="Poppins" panose="00000500000000000000" pitchFamily="2" charset="0"/>
              </a:rPr>
              <a:t>Keep</a:t>
            </a:r>
            <a:r>
              <a:rPr lang="it-IT" sz="1300" dirty="0">
                <a:solidFill>
                  <a:srgbClr val="666666"/>
                </a:solidFill>
                <a:latin typeface="Poppins" panose="00000500000000000000" pitchFamily="2" charset="0"/>
              </a:rPr>
              <a:t> è una suite avanzata progettata per trasformare la gestione documentale delle aziende, rendendo ogni aspetto del processo più efficiente, sicuro e accessibile. Integrando funzionalità come gestione dei documenti e dei fascicoli, indicizzazione avanzata, gestione protocollo, e firma digitale.</a:t>
            </a:r>
            <a:endParaRPr lang="en-US" sz="1300" dirty="0">
              <a:solidFill>
                <a:srgbClr val="666666"/>
              </a:solidFill>
              <a:latin typeface="Poppins" panose="00000500000000000000" pitchFamily="2" charset="0"/>
            </a:endParaRPr>
          </a:p>
        </p:txBody>
      </p:sp>
    </p:spTree>
    <p:extLst>
      <p:ext uri="{BB962C8B-B14F-4D97-AF65-F5344CB8AC3E}">
        <p14:creationId xmlns:p14="http://schemas.microsoft.com/office/powerpoint/2010/main" val="358295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8">
            <a:extLst>
              <a:ext uri="{FF2B5EF4-FFF2-40B4-BE49-F238E27FC236}">
                <a16:creationId xmlns:a16="http://schemas.microsoft.com/office/drawing/2014/main" id="{DDDDB852-8088-7F0B-1251-A63842499141}"/>
              </a:ext>
            </a:extLst>
          </p:cNvPr>
          <p:cNvSpPr txBox="1"/>
          <p:nvPr/>
        </p:nvSpPr>
        <p:spPr>
          <a:xfrm>
            <a:off x="410783" y="1369685"/>
            <a:ext cx="5023663" cy="4775153"/>
          </a:xfrm>
          <a:prstGeom prst="rect">
            <a:avLst/>
          </a:prstGeom>
          <a:noFill/>
        </p:spPr>
        <p:txBody>
          <a:bodyPr wrap="square">
            <a:spAutoFit/>
          </a:bodyPr>
          <a:lstStyle/>
          <a:p>
            <a:pPr algn="just">
              <a:lnSpc>
                <a:spcPct val="150000"/>
              </a:lnSpc>
              <a:defRPr/>
            </a:pPr>
            <a:r>
              <a:rPr lang="en-US" sz="1200" dirty="0">
                <a:solidFill>
                  <a:srgbClr val="666666"/>
                </a:solidFill>
                <a:latin typeface="Poppins" pitchFamily="2" charset="77"/>
                <a:cs typeface="Poppins" pitchFamily="2" charset="77"/>
              </a:rPr>
              <a:t>TXT has always been a </a:t>
            </a:r>
            <a:r>
              <a:rPr lang="en-US" sz="1200" b="1" dirty="0">
                <a:solidFill>
                  <a:srgbClr val="666666"/>
                </a:solidFill>
                <a:latin typeface="Poppins" pitchFamily="2" charset="77"/>
                <a:cs typeface="Poppins" pitchFamily="2" charset="77"/>
              </a:rPr>
              <a:t>pioneer in</a:t>
            </a:r>
            <a:r>
              <a:rPr lang="en-US" sz="1200" dirty="0">
                <a:solidFill>
                  <a:srgbClr val="666666"/>
                </a:solidFill>
                <a:latin typeface="Poppins" pitchFamily="2" charset="77"/>
                <a:cs typeface="Poppins" pitchFamily="2" charset="77"/>
              </a:rPr>
              <a:t> </a:t>
            </a:r>
            <a:r>
              <a:rPr lang="en-US" sz="1200" b="1" dirty="0">
                <a:solidFill>
                  <a:srgbClr val="7FE2E2">
                    <a:lumMod val="75000"/>
                  </a:srgbClr>
                </a:solidFill>
                <a:latin typeface="Poppins" pitchFamily="2" charset="77"/>
                <a:cs typeface="Poppins" pitchFamily="2" charset="77"/>
              </a:rPr>
              <a:t>Digital Innovation</a:t>
            </a:r>
            <a:r>
              <a:rPr lang="en-US" sz="1200" dirty="0">
                <a:solidFill>
                  <a:srgbClr val="666666"/>
                </a:solidFill>
                <a:latin typeface="Poppins" pitchFamily="2" charset="77"/>
                <a:cs typeface="Poppins" pitchFamily="2" charset="77"/>
              </a:rPr>
              <a:t>. Founded in 1989, since 2000 it has been listed in Milan Stock Exchange, Star Segment. In 2018 a new course has been started, with a plan of accelerated and sustainable growth.</a:t>
            </a:r>
          </a:p>
          <a:p>
            <a:pPr algn="just">
              <a:lnSpc>
                <a:spcPct val="150000"/>
              </a:lnSpc>
              <a:defRPr/>
            </a:pPr>
            <a:endParaRPr lang="en-US" sz="1200" dirty="0">
              <a:solidFill>
                <a:srgbClr val="666666"/>
              </a:solidFill>
              <a:latin typeface="Poppins" pitchFamily="2" charset="77"/>
              <a:cs typeface="Poppins" pitchFamily="2" charset="77"/>
            </a:endParaRPr>
          </a:p>
          <a:p>
            <a:pPr algn="just">
              <a:lnSpc>
                <a:spcPct val="150000"/>
              </a:lnSpc>
              <a:defRPr/>
            </a:pPr>
            <a:r>
              <a:rPr lang="en-US" sz="1200" dirty="0">
                <a:solidFill>
                  <a:srgbClr val="666666"/>
                </a:solidFill>
                <a:latin typeface="Poppins" pitchFamily="2" charset="77"/>
                <a:cs typeface="Poppins" pitchFamily="2" charset="77"/>
              </a:rPr>
              <a:t>TXT is an </a:t>
            </a:r>
            <a:r>
              <a:rPr lang="en-US" sz="1200" b="1" dirty="0">
                <a:solidFill>
                  <a:srgbClr val="7FE2E2">
                    <a:lumMod val="75000"/>
                  </a:srgbClr>
                </a:solidFill>
                <a:latin typeface="Poppins" pitchFamily="2" charset="77"/>
                <a:cs typeface="Poppins" pitchFamily="2" charset="77"/>
              </a:rPr>
              <a:t>Ecosystem</a:t>
            </a:r>
            <a:r>
              <a:rPr lang="en-US" sz="1200" dirty="0">
                <a:solidFill>
                  <a:srgbClr val="666666"/>
                </a:solidFill>
                <a:latin typeface="Poppins" pitchFamily="2" charset="77"/>
                <a:cs typeface="Poppins" pitchFamily="2" charset="77"/>
              </a:rPr>
              <a:t> </a:t>
            </a:r>
            <a:r>
              <a:rPr lang="en-US" sz="1200" b="1" dirty="0">
                <a:solidFill>
                  <a:srgbClr val="666666"/>
                </a:solidFill>
                <a:latin typeface="Poppins" pitchFamily="2" charset="77"/>
                <a:cs typeface="Poppins" pitchFamily="2" charset="77"/>
              </a:rPr>
              <a:t>of vertical excellences and digital competences</a:t>
            </a:r>
            <a:r>
              <a:rPr lang="en-US" sz="1200" dirty="0">
                <a:solidFill>
                  <a:srgbClr val="666666"/>
                </a:solidFill>
                <a:latin typeface="Poppins" pitchFamily="2" charset="77"/>
                <a:cs typeface="Poppins" pitchFamily="2" charset="77"/>
              </a:rPr>
              <a:t>. With a proprietary </a:t>
            </a:r>
            <a:r>
              <a:rPr lang="en-US" sz="1200" b="1" dirty="0">
                <a:solidFill>
                  <a:srgbClr val="7FE2E2">
                    <a:lumMod val="75000"/>
                  </a:srgbClr>
                </a:solidFill>
                <a:latin typeface="Poppins" pitchFamily="2" charset="77"/>
                <a:cs typeface="Poppins" pitchFamily="2" charset="77"/>
              </a:rPr>
              <a:t>smart solutions portfolio </a:t>
            </a:r>
            <a:r>
              <a:rPr lang="en-US" sz="1200" dirty="0">
                <a:solidFill>
                  <a:srgbClr val="666666"/>
                </a:solidFill>
                <a:latin typeface="Poppins" pitchFamily="2" charset="77"/>
                <a:cs typeface="Poppins" pitchFamily="2" charset="77"/>
              </a:rPr>
              <a:t>and deep expertise in vertical domains, TXT support its customers in understanding the business paradigm that the new digital world requires, enabling their transformation.</a:t>
            </a:r>
          </a:p>
          <a:p>
            <a:pPr algn="just">
              <a:lnSpc>
                <a:spcPct val="150000"/>
              </a:lnSpc>
              <a:defRPr/>
            </a:pPr>
            <a:endParaRPr lang="en-US" sz="1200" dirty="0">
              <a:solidFill>
                <a:srgbClr val="666666"/>
              </a:solidFill>
              <a:latin typeface="Poppins" pitchFamily="2" charset="77"/>
              <a:cs typeface="Poppins" pitchFamily="2" charset="77"/>
            </a:endParaRPr>
          </a:p>
          <a:p>
            <a:pPr algn="just">
              <a:lnSpc>
                <a:spcPct val="150000"/>
              </a:lnSpc>
              <a:defRPr/>
            </a:pPr>
            <a:r>
              <a:rPr lang="en-US" sz="1200" dirty="0">
                <a:solidFill>
                  <a:srgbClr val="666666"/>
                </a:solidFill>
                <a:latin typeface="Poppins" pitchFamily="2" charset="77"/>
                <a:cs typeface="Poppins" pitchFamily="2" charset="77"/>
              </a:rPr>
              <a:t>TXT is expanding across </a:t>
            </a:r>
            <a:r>
              <a:rPr lang="en-US" sz="1200" b="1" dirty="0">
                <a:solidFill>
                  <a:srgbClr val="666666"/>
                </a:solidFill>
                <a:latin typeface="Poppins" pitchFamily="2" charset="77"/>
                <a:cs typeface="Poppins" pitchFamily="2" charset="77"/>
              </a:rPr>
              <a:t>different markets</a:t>
            </a:r>
            <a:r>
              <a:rPr lang="en-US" sz="1200" dirty="0">
                <a:solidFill>
                  <a:srgbClr val="666666"/>
                </a:solidFill>
                <a:latin typeface="Poppins" pitchFamily="2" charset="77"/>
                <a:cs typeface="Poppins" pitchFamily="2" charset="77"/>
              </a:rPr>
              <a:t>, with a growing footprint in Aerospace, Aviation, Defense, Industrial, Telco, Government and Fintech, by leveraging more than 2000 experts, competence centers in AI, cybersecurity, XR, IoT. International business is 30% growing, with particular focus in North America and DACH region. </a:t>
            </a:r>
          </a:p>
        </p:txBody>
      </p:sp>
      <p:sp>
        <p:nvSpPr>
          <p:cNvPr id="3" name="Title 1">
            <a:extLst>
              <a:ext uri="{FF2B5EF4-FFF2-40B4-BE49-F238E27FC236}">
                <a16:creationId xmlns:a16="http://schemas.microsoft.com/office/drawing/2014/main" id="{8FD0A14D-CC2E-3A2D-5C26-43F67EB43DEF}"/>
              </a:ext>
            </a:extLst>
          </p:cNvPr>
          <p:cNvSpPr txBox="1">
            <a:spLocks/>
          </p:cNvSpPr>
          <p:nvPr/>
        </p:nvSpPr>
        <p:spPr>
          <a:xfrm>
            <a:off x="6224854" y="4789685"/>
            <a:ext cx="6140328" cy="94609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914400">
              <a:defRPr/>
            </a:pPr>
            <a:r>
              <a:rPr lang="en-US" sz="4400" b="1">
                <a:solidFill>
                  <a:prstClr val="white"/>
                </a:solidFill>
                <a:latin typeface="Poppins Medium" pitchFamily="2" charset="77"/>
                <a:cs typeface="Poppins Medium" pitchFamily="2" charset="77"/>
              </a:rPr>
              <a:t>Your Global </a:t>
            </a:r>
          </a:p>
          <a:p>
            <a:pPr defTabSz="914400">
              <a:defRPr/>
            </a:pPr>
            <a:r>
              <a:rPr lang="en-US" sz="4400" b="1">
                <a:solidFill>
                  <a:prstClr val="white"/>
                </a:solidFill>
                <a:latin typeface="Poppins Medium" pitchFamily="2" charset="77"/>
                <a:cs typeface="Poppins Medium" pitchFamily="2" charset="77"/>
              </a:rPr>
              <a:t>Digital Enabler</a:t>
            </a:r>
          </a:p>
        </p:txBody>
      </p:sp>
      <p:sp>
        <p:nvSpPr>
          <p:cNvPr id="4" name="Slide Number Placeholder 1">
            <a:extLst>
              <a:ext uri="{FF2B5EF4-FFF2-40B4-BE49-F238E27FC236}">
                <a16:creationId xmlns:a16="http://schemas.microsoft.com/office/drawing/2014/main" id="{422879D6-0F8F-567E-244B-48BFE590DEFE}"/>
              </a:ext>
            </a:extLst>
          </p:cNvPr>
          <p:cNvSpPr>
            <a:spLocks noGrp="1"/>
          </p:cNvSpPr>
          <p:nvPr>
            <p:ph type="sldNum" sz="quarter" idx="4"/>
          </p:nvPr>
        </p:nvSpPr>
        <p:spPr>
          <a:xfrm>
            <a:off x="11830342" y="268586"/>
            <a:ext cx="80150" cy="153888"/>
          </a:xfrm>
        </p:spPr>
        <p:txBody>
          <a:bodyPr/>
          <a:lstStyle/>
          <a:p>
            <a:fld id="{86CB4B4D-7CA3-9044-876B-883B54F8677D}" type="slidenum">
              <a:rPr lang="de-DE" sz="1000" smtClean="0">
                <a:solidFill>
                  <a:schemeClr val="bg1"/>
                </a:solidFill>
              </a:rPr>
              <a:pPr/>
              <a:t>2</a:t>
            </a:fld>
            <a:endParaRPr lang="de-DE" sz="1000" dirty="0">
              <a:solidFill>
                <a:schemeClr val="bg1"/>
              </a:solidFill>
            </a:endParaRPr>
          </a:p>
        </p:txBody>
      </p:sp>
    </p:spTree>
    <p:extLst>
      <p:ext uri="{BB962C8B-B14F-4D97-AF65-F5344CB8AC3E}">
        <p14:creationId xmlns:p14="http://schemas.microsoft.com/office/powerpoint/2010/main" val="1873194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AEDEC-A8A1-4BF2-F96F-586E8485146A}"/>
            </a:ext>
          </a:extLst>
        </p:cNvPr>
        <p:cNvGrpSpPr/>
        <p:nvPr/>
      </p:nvGrpSpPr>
      <p:grpSpPr>
        <a:xfrm>
          <a:off x="0" y="0"/>
          <a:ext cx="0" cy="0"/>
          <a:chOff x="0" y="0"/>
          <a:chExt cx="0" cy="0"/>
        </a:xfrm>
      </p:grpSpPr>
      <p:sp>
        <p:nvSpPr>
          <p:cNvPr id="16" name="Right">
            <a:extLst>
              <a:ext uri="{FF2B5EF4-FFF2-40B4-BE49-F238E27FC236}">
                <a16:creationId xmlns:a16="http://schemas.microsoft.com/office/drawing/2014/main" id="{47C09C27-0A3C-9AF6-2717-64267E906D1A}"/>
              </a:ext>
            </a:extLst>
          </p:cNvPr>
          <p:cNvSpPr txBox="1"/>
          <p:nvPr/>
        </p:nvSpPr>
        <p:spPr>
          <a:xfrm>
            <a:off x="2043086" y="296856"/>
            <a:ext cx="8105827" cy="559127"/>
          </a:xfrm>
          <a:prstGeom prst="rect">
            <a:avLst/>
          </a:prstGeom>
          <a:extLst>
            <a:ext uri="{C572A759-6A51-4108-AA02-DFA0A04FC94B}">
              <ma14:wrappingTextBoxFlag xmlns="" xmlns:ma14="http://schemas.microsoft.com/office/mac/drawingml/2011/main"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a:solidFill>
                  <a:srgbClr val="171916"/>
                </a:solidFill>
                <a:latin typeface="Poppins Medium" pitchFamily="2" charset="77"/>
                <a:cs typeface="Poppins Medium" pitchFamily="2" charset="77"/>
              </a:rPr>
              <a:t>La nostra Offerta</a:t>
            </a:r>
          </a:p>
        </p:txBody>
      </p:sp>
      <p:sp>
        <p:nvSpPr>
          <p:cNvPr id="3" name="Slide Number">
            <a:extLst>
              <a:ext uri="{FF2B5EF4-FFF2-40B4-BE49-F238E27FC236}">
                <a16:creationId xmlns:a16="http://schemas.microsoft.com/office/drawing/2014/main" id="{FA1342ED-D697-10AC-FFAA-4C6D1223B6A7}"/>
              </a:ext>
            </a:extLst>
          </p:cNvPr>
          <p:cNvSpPr txBox="1">
            <a:spLocks noGrp="1"/>
          </p:cNvSpPr>
          <p:nvPr>
            <p:ph type="sldNum" sz="quarter" idx="4"/>
          </p:nvPr>
        </p:nvSpPr>
        <p:spPr>
          <a:xfrm>
            <a:off x="11830343" y="268586"/>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20</a:t>
            </a:fld>
            <a:endParaRPr lang="it-IT" sz="1000"/>
          </a:p>
        </p:txBody>
      </p:sp>
      <p:sp>
        <p:nvSpPr>
          <p:cNvPr id="2" name="Styles come and go.…">
            <a:extLst>
              <a:ext uri="{FF2B5EF4-FFF2-40B4-BE49-F238E27FC236}">
                <a16:creationId xmlns:a16="http://schemas.microsoft.com/office/drawing/2014/main" id="{E761A29C-CF2A-FCC3-8798-5C7F5ACD64C6}"/>
              </a:ext>
            </a:extLst>
          </p:cNvPr>
          <p:cNvSpPr txBox="1"/>
          <p:nvPr/>
        </p:nvSpPr>
        <p:spPr>
          <a:xfrm>
            <a:off x="814549" y="3128918"/>
            <a:ext cx="10562901" cy="40011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fontAlgn="base"/>
            <a:r>
              <a:rPr lang="en-US" sz="1300" dirty="0">
                <a:solidFill>
                  <a:srgbClr val="666666"/>
                </a:solidFill>
                <a:latin typeface="Poppins" panose="00000500000000000000" pitchFamily="2" charset="0"/>
              </a:rPr>
              <a:t>V</a:t>
            </a:r>
            <a:r>
              <a:rPr lang="it-IT" sz="1300" dirty="0" err="1">
                <a:solidFill>
                  <a:srgbClr val="666666"/>
                </a:solidFill>
                <a:latin typeface="Poppins" panose="00000500000000000000" pitchFamily="2" charset="0"/>
              </a:rPr>
              <a:t>aide</a:t>
            </a:r>
            <a:r>
              <a:rPr lang="it-IT" sz="1300" dirty="0">
                <a:solidFill>
                  <a:srgbClr val="666666"/>
                </a:solidFill>
                <a:latin typeface="Poppins" panose="00000500000000000000" pitchFamily="2" charset="0"/>
              </a:rPr>
              <a:t> è una piattaforma avanzata progettata per fornire un supporto clienti completo e personalizzato attraverso operatori virtuali intelligenti. Grazie a diverse modalità di addestramento, </a:t>
            </a:r>
            <a:r>
              <a:rPr lang="it-IT" sz="1300" dirty="0" err="1">
                <a:solidFill>
                  <a:srgbClr val="666666"/>
                </a:solidFill>
                <a:latin typeface="Poppins" panose="00000500000000000000" pitchFamily="2" charset="0"/>
              </a:rPr>
              <a:t>Vaide</a:t>
            </a:r>
            <a:r>
              <a:rPr lang="it-IT" sz="1300" dirty="0">
                <a:solidFill>
                  <a:srgbClr val="666666"/>
                </a:solidFill>
                <a:latin typeface="Poppins" panose="00000500000000000000" pitchFamily="2" charset="0"/>
              </a:rPr>
              <a:t> si adatta alle specifiche esigenze di ogni azienda.</a:t>
            </a:r>
            <a:endParaRPr lang="en-US" sz="1300" dirty="0">
              <a:solidFill>
                <a:srgbClr val="666666"/>
              </a:solidFill>
              <a:latin typeface="Poppins" panose="00000500000000000000" pitchFamily="2" charset="0"/>
            </a:endParaRPr>
          </a:p>
        </p:txBody>
      </p:sp>
      <p:sp>
        <p:nvSpPr>
          <p:cNvPr id="4" name="Tittle Function 02…">
            <a:extLst>
              <a:ext uri="{FF2B5EF4-FFF2-40B4-BE49-F238E27FC236}">
                <a16:creationId xmlns:a16="http://schemas.microsoft.com/office/drawing/2014/main" id="{598418CF-D4CE-2323-B117-83DEF421BF7C}"/>
              </a:ext>
            </a:extLst>
          </p:cNvPr>
          <p:cNvSpPr txBox="1"/>
          <p:nvPr/>
        </p:nvSpPr>
        <p:spPr>
          <a:xfrm>
            <a:off x="814549" y="3989306"/>
            <a:ext cx="10696635" cy="118494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defTabSz="457200">
              <a:defRPr/>
            </a:pPr>
            <a:r>
              <a:rPr lang="it-IT" sz="14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Core Della Soluzione</a:t>
            </a:r>
          </a:p>
          <a:p>
            <a:pPr defTabSz="457200">
              <a:defRPr/>
            </a:pPr>
            <a:r>
              <a:rPr lang="it-IT" sz="11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 </a:t>
            </a:r>
          </a:p>
          <a:p>
            <a:pPr fontAlgn="base"/>
            <a:r>
              <a:rPr lang="it-IT" sz="1300" dirty="0" err="1">
                <a:solidFill>
                  <a:srgbClr val="666666"/>
                </a:solidFill>
                <a:latin typeface="Poppins" panose="00000500000000000000" pitchFamily="2" charset="0"/>
              </a:rPr>
              <a:t>Vaide</a:t>
            </a:r>
            <a:r>
              <a:rPr lang="it-IT" sz="1300" dirty="0">
                <a:solidFill>
                  <a:srgbClr val="666666"/>
                </a:solidFill>
                <a:latin typeface="Poppins" panose="00000500000000000000" pitchFamily="2" charset="0"/>
              </a:rPr>
              <a:t> si impegna a fornire una soluzione di supporto clienti che non solo risponda alle esigenze immediate, ma che prepari anche il terreno per una collaborazione di successo a lungo termine. </a:t>
            </a:r>
            <a:r>
              <a:rPr lang="en-US" sz="1300" dirty="0">
                <a:solidFill>
                  <a:srgbClr val="666666"/>
                </a:solidFill>
                <a:latin typeface="Poppins" panose="00000500000000000000" pitchFamily="2" charset="0"/>
              </a:rPr>
              <a:t>​</a:t>
            </a:r>
          </a:p>
          <a:p>
            <a:pPr fontAlgn="base"/>
            <a:r>
              <a:rPr lang="it-IT" sz="1300" dirty="0">
                <a:solidFill>
                  <a:srgbClr val="666666"/>
                </a:solidFill>
                <a:latin typeface="Poppins" panose="00000500000000000000" pitchFamily="2" charset="0"/>
              </a:rPr>
              <a:t>Comprendere appieno le esigenze specifiche dei clienti, dimostrare il valore aggiunto della piattaforma e assicurare una implementazione fluida.</a:t>
            </a:r>
            <a:endParaRPr lang="en-US" sz="1300" dirty="0">
              <a:solidFill>
                <a:srgbClr val="666666"/>
              </a:solidFill>
              <a:latin typeface="Poppins" panose="00000500000000000000" pitchFamily="2" charset="0"/>
            </a:endParaRPr>
          </a:p>
        </p:txBody>
      </p:sp>
      <p:pic>
        <p:nvPicPr>
          <p:cNvPr id="5122" name="Picture 2">
            <a:extLst>
              <a:ext uri="{FF2B5EF4-FFF2-40B4-BE49-F238E27FC236}">
                <a16:creationId xmlns:a16="http://schemas.microsoft.com/office/drawing/2014/main" id="{B87FDC02-3689-D0F7-D07C-41D364CC8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875" y="1645565"/>
            <a:ext cx="1648250" cy="809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80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62BED-43B0-B345-F7E5-F41DF3EEC7F2}"/>
            </a:ext>
          </a:extLst>
        </p:cNvPr>
        <p:cNvGrpSpPr/>
        <p:nvPr/>
      </p:nvGrpSpPr>
      <p:grpSpPr>
        <a:xfrm>
          <a:off x="0" y="0"/>
          <a:ext cx="0" cy="0"/>
          <a:chOff x="0" y="0"/>
          <a:chExt cx="0" cy="0"/>
        </a:xfrm>
      </p:grpSpPr>
      <p:sp>
        <p:nvSpPr>
          <p:cNvPr id="16" name="Right">
            <a:extLst>
              <a:ext uri="{FF2B5EF4-FFF2-40B4-BE49-F238E27FC236}">
                <a16:creationId xmlns:a16="http://schemas.microsoft.com/office/drawing/2014/main" id="{092F52D6-38A2-A9F2-DC5E-796ABBC49D57}"/>
              </a:ext>
            </a:extLst>
          </p:cNvPr>
          <p:cNvSpPr txBox="1"/>
          <p:nvPr/>
        </p:nvSpPr>
        <p:spPr>
          <a:xfrm>
            <a:off x="2043086" y="296856"/>
            <a:ext cx="8105827" cy="559127"/>
          </a:xfrm>
          <a:prstGeom prst="rect">
            <a:avLst/>
          </a:prstGeom>
          <a:extLst>
            <a:ext uri="{C572A759-6A51-4108-AA02-DFA0A04FC94B}">
              <ma14:wrappingTextBoxFlag xmlns:ma14="http://schemas.microsoft.com/office/mac/drawingml/2011/main" xmlns=""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a:solidFill>
                  <a:srgbClr val="171916"/>
                </a:solidFill>
                <a:latin typeface="Poppins Medium" pitchFamily="2" charset="77"/>
                <a:cs typeface="Poppins Medium" pitchFamily="2" charset="77"/>
              </a:rPr>
              <a:t>La nostra Offerta</a:t>
            </a:r>
          </a:p>
        </p:txBody>
      </p:sp>
      <p:sp>
        <p:nvSpPr>
          <p:cNvPr id="3" name="Slide Number">
            <a:extLst>
              <a:ext uri="{FF2B5EF4-FFF2-40B4-BE49-F238E27FC236}">
                <a16:creationId xmlns:a16="http://schemas.microsoft.com/office/drawing/2014/main" id="{8E2940A4-9E91-FF62-0773-81BCAD558039}"/>
              </a:ext>
            </a:extLst>
          </p:cNvPr>
          <p:cNvSpPr txBox="1">
            <a:spLocks noGrp="1"/>
          </p:cNvSpPr>
          <p:nvPr>
            <p:ph type="sldNum" sz="quarter" idx="4"/>
          </p:nvPr>
        </p:nvSpPr>
        <p:spPr>
          <a:xfrm>
            <a:off x="11830343" y="268586"/>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21</a:t>
            </a:fld>
            <a:endParaRPr lang="it-IT" sz="1000"/>
          </a:p>
        </p:txBody>
      </p:sp>
      <p:sp>
        <p:nvSpPr>
          <p:cNvPr id="2" name="Styles come and go.…">
            <a:extLst>
              <a:ext uri="{FF2B5EF4-FFF2-40B4-BE49-F238E27FC236}">
                <a16:creationId xmlns:a16="http://schemas.microsoft.com/office/drawing/2014/main" id="{BEDE2320-B227-359C-D2F1-EB95F201FCD2}"/>
              </a:ext>
            </a:extLst>
          </p:cNvPr>
          <p:cNvSpPr txBox="1"/>
          <p:nvPr/>
        </p:nvSpPr>
        <p:spPr>
          <a:xfrm>
            <a:off x="814549" y="3128918"/>
            <a:ext cx="10562901" cy="60016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fontAlgn="base"/>
            <a:r>
              <a:rPr lang="en-US" sz="1300" dirty="0">
                <a:solidFill>
                  <a:srgbClr val="666666"/>
                </a:solidFill>
                <a:latin typeface="Poppins" panose="00000500000000000000" pitchFamily="2" charset="0"/>
              </a:rPr>
              <a:t>I</a:t>
            </a:r>
            <a:r>
              <a:rPr lang="it-IT" sz="1300" dirty="0" err="1">
                <a:solidFill>
                  <a:srgbClr val="666666"/>
                </a:solidFill>
                <a:latin typeface="Poppins" panose="00000500000000000000" pitchFamily="2" charset="0"/>
              </a:rPr>
              <a:t>n</a:t>
            </a:r>
            <a:r>
              <a:rPr lang="it-IT" sz="1300" dirty="0">
                <a:solidFill>
                  <a:srgbClr val="666666"/>
                </a:solidFill>
                <a:latin typeface="Poppins" panose="00000500000000000000" pitchFamily="2" charset="0"/>
              </a:rPr>
              <a:t> un mondo sempre più connesso e digitale, la sicurezza delle comunicazioni aziendali è diventata una priorità imprescindibile per aziende di qualsiasi dimensione. </a:t>
            </a:r>
            <a:r>
              <a:rPr lang="it-IT" sz="1300" dirty="0" err="1">
                <a:solidFill>
                  <a:srgbClr val="666666"/>
                </a:solidFill>
                <a:latin typeface="Poppins" panose="00000500000000000000" pitchFamily="2" charset="0"/>
              </a:rPr>
              <a:t>CVox</a:t>
            </a:r>
            <a:r>
              <a:rPr lang="it-IT" sz="1300" dirty="0">
                <a:solidFill>
                  <a:srgbClr val="666666"/>
                </a:solidFill>
                <a:latin typeface="Poppins" panose="00000500000000000000" pitchFamily="2" charset="0"/>
              </a:rPr>
              <a:t> nasce con l'obiettivo di offrire una soluzione robusta e sicura per proteggere le comunicazioni aziendali. </a:t>
            </a:r>
            <a:endParaRPr lang="en-US" sz="1300" dirty="0">
              <a:solidFill>
                <a:srgbClr val="666666"/>
              </a:solidFill>
              <a:latin typeface="Poppins" panose="00000500000000000000" pitchFamily="2" charset="0"/>
            </a:endParaRPr>
          </a:p>
        </p:txBody>
      </p:sp>
      <p:sp>
        <p:nvSpPr>
          <p:cNvPr id="4" name="Tittle Function 02…">
            <a:extLst>
              <a:ext uri="{FF2B5EF4-FFF2-40B4-BE49-F238E27FC236}">
                <a16:creationId xmlns:a16="http://schemas.microsoft.com/office/drawing/2014/main" id="{18989DAB-F245-DF0A-E230-98E38FE3D4DB}"/>
              </a:ext>
            </a:extLst>
          </p:cNvPr>
          <p:cNvSpPr txBox="1"/>
          <p:nvPr/>
        </p:nvSpPr>
        <p:spPr>
          <a:xfrm>
            <a:off x="814549" y="3989306"/>
            <a:ext cx="10696635" cy="78483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defTabSz="457200">
              <a:defRPr/>
            </a:pPr>
            <a:r>
              <a:rPr lang="it-IT" sz="14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Core Della Soluzione</a:t>
            </a:r>
          </a:p>
          <a:p>
            <a:pPr defTabSz="457200">
              <a:defRPr/>
            </a:pPr>
            <a:r>
              <a:rPr lang="it-IT" sz="11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 </a:t>
            </a:r>
          </a:p>
          <a:p>
            <a:pPr fontAlgn="base"/>
            <a:r>
              <a:rPr lang="it-IT" sz="1300" dirty="0" err="1">
                <a:solidFill>
                  <a:srgbClr val="666666"/>
                </a:solidFill>
                <a:latin typeface="Poppins" panose="00000500000000000000" pitchFamily="2" charset="0"/>
              </a:rPr>
              <a:t>CVox</a:t>
            </a:r>
            <a:r>
              <a:rPr lang="it-IT" sz="1300" dirty="0">
                <a:solidFill>
                  <a:srgbClr val="666666"/>
                </a:solidFill>
                <a:latin typeface="Poppins" panose="00000500000000000000" pitchFamily="2" charset="0"/>
              </a:rPr>
              <a:t> non è solo un’ app di messaggistica, ma un ecosistema crittografato integrato che si adatta alle esigenze specifiche di ogni impresa, garantendo una protezione totale dei dati e delle comunicazioni.</a:t>
            </a:r>
            <a:endParaRPr lang="en-US" sz="1300" dirty="0">
              <a:solidFill>
                <a:srgbClr val="666666"/>
              </a:solidFill>
              <a:latin typeface="Poppins" panose="00000500000000000000" pitchFamily="2" charset="0"/>
            </a:endParaRPr>
          </a:p>
        </p:txBody>
      </p:sp>
      <p:pic>
        <p:nvPicPr>
          <p:cNvPr id="7170" name="Picture 2">
            <a:extLst>
              <a:ext uri="{FF2B5EF4-FFF2-40B4-BE49-F238E27FC236}">
                <a16:creationId xmlns:a16="http://schemas.microsoft.com/office/drawing/2014/main" id="{4008A4BD-3440-49A5-088E-899C3FEE58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253" y="1713383"/>
            <a:ext cx="1659872" cy="67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298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F9946-0413-C7A8-059B-E5F308657A4A}"/>
            </a:ext>
          </a:extLst>
        </p:cNvPr>
        <p:cNvGrpSpPr/>
        <p:nvPr/>
      </p:nvGrpSpPr>
      <p:grpSpPr>
        <a:xfrm>
          <a:off x="0" y="0"/>
          <a:ext cx="0" cy="0"/>
          <a:chOff x="0" y="0"/>
          <a:chExt cx="0" cy="0"/>
        </a:xfrm>
      </p:grpSpPr>
      <p:sp>
        <p:nvSpPr>
          <p:cNvPr id="3" name="History">
            <a:extLst>
              <a:ext uri="{FF2B5EF4-FFF2-40B4-BE49-F238E27FC236}">
                <a16:creationId xmlns:a16="http://schemas.microsoft.com/office/drawing/2014/main" id="{31EA23D9-FACC-C6FD-AE7A-5E27E8281FFA}"/>
              </a:ext>
            </a:extLst>
          </p:cNvPr>
          <p:cNvSpPr txBox="1"/>
          <p:nvPr/>
        </p:nvSpPr>
        <p:spPr>
          <a:xfrm>
            <a:off x="1996334" y="2483241"/>
            <a:ext cx="8199360" cy="92333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a:defRPr sz="20000" b="0">
                <a:solidFill>
                  <a:srgbClr val="2C2E3C"/>
                </a:solidFill>
                <a:latin typeface="Roboto Black"/>
                <a:ea typeface="Roboto Black"/>
                <a:cs typeface="Roboto Black"/>
                <a:sym typeface="Roboto Black"/>
              </a:defRPr>
            </a:lvl1pPr>
          </a:lstStyle>
          <a:p>
            <a:pPr algn="ctr"/>
            <a:r>
              <a:rPr lang="it-IT" sz="6000" b="1" dirty="0">
                <a:solidFill>
                  <a:schemeClr val="bg1"/>
                </a:solidFill>
                <a:latin typeface="Poppins SemiBold" pitchFamily="2" charset="77"/>
                <a:cs typeface="Poppins SemiBold" pitchFamily="2" charset="77"/>
              </a:rPr>
              <a:t>Roadmap 2024-2027</a:t>
            </a:r>
            <a:endParaRPr sz="6000" b="1" dirty="0">
              <a:solidFill>
                <a:schemeClr val="bg1"/>
              </a:solidFill>
              <a:latin typeface="Poppins SemiBold" pitchFamily="2" charset="77"/>
              <a:cs typeface="Poppins SemiBold" pitchFamily="2" charset="77"/>
            </a:endParaRPr>
          </a:p>
        </p:txBody>
      </p:sp>
      <p:sp>
        <p:nvSpPr>
          <p:cNvPr id="4" name="Прямоугольник 2">
            <a:extLst>
              <a:ext uri="{FF2B5EF4-FFF2-40B4-BE49-F238E27FC236}">
                <a16:creationId xmlns:a16="http://schemas.microsoft.com/office/drawing/2014/main" id="{F91CF091-1523-A57B-BA82-AE2DEDCB602F}"/>
              </a:ext>
            </a:extLst>
          </p:cNvPr>
          <p:cNvSpPr/>
          <p:nvPr/>
        </p:nvSpPr>
        <p:spPr>
          <a:xfrm>
            <a:off x="1447290" y="3772692"/>
            <a:ext cx="9297417" cy="923330"/>
          </a:xfrm>
          <a:prstGeom prst="rect">
            <a:avLst/>
          </a:prstGeom>
        </p:spPr>
        <p:txBody>
          <a:bodyPr wrap="square">
            <a:spAutoFit/>
          </a:bodyPr>
          <a:lstStyle/>
          <a:p>
            <a:pPr algn="ctr" fontAlgn="base"/>
            <a:r>
              <a:rPr lang="it-IT" dirty="0">
                <a:solidFill>
                  <a:schemeClr val="bg1"/>
                </a:solidFill>
              </a:rPr>
              <a:t>La roadmap delle attività di sviluppo di </a:t>
            </a:r>
            <a:r>
              <a:rPr lang="it-IT" dirty="0" err="1">
                <a:solidFill>
                  <a:schemeClr val="bg1"/>
                </a:solidFill>
              </a:rPr>
              <a:t>It</a:t>
            </a:r>
            <a:r>
              <a:rPr lang="it-IT" dirty="0">
                <a:solidFill>
                  <a:schemeClr val="bg1"/>
                </a:solidFill>
              </a:rPr>
              <a:t> </a:t>
            </a:r>
            <a:r>
              <a:rPr lang="it-IT" dirty="0" err="1">
                <a:solidFill>
                  <a:schemeClr val="bg1"/>
                </a:solidFill>
              </a:rPr>
              <a:t>Values</a:t>
            </a:r>
            <a:r>
              <a:rPr lang="it-IT" dirty="0">
                <a:solidFill>
                  <a:schemeClr val="bg1"/>
                </a:solidFill>
              </a:rPr>
              <a:t> rappresenta il nostro impegno strategico per guidare l'innovazione e garantire una crescita sostenibile nel periodo 2024-2027.​</a:t>
            </a:r>
            <a:endParaRPr lang="en-US"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186154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Стрелка углом вверх 3"/>
          <p:cNvSpPr/>
          <p:nvPr/>
        </p:nvSpPr>
        <p:spPr>
          <a:xfrm>
            <a:off x="942" y="3465089"/>
            <a:ext cx="2318845" cy="801982"/>
          </a:xfrm>
          <a:prstGeom prst="bentUpArrow">
            <a:avLst>
              <a:gd name="adj1" fmla="val 22349"/>
              <a:gd name="adj2" fmla="val 21023"/>
              <a:gd name="adj3" fmla="val 26326"/>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33" name="Стрелка углом вверх 11"/>
          <p:cNvSpPr/>
          <p:nvPr/>
        </p:nvSpPr>
        <p:spPr>
          <a:xfrm flipV="1">
            <a:off x="2129587" y="4084143"/>
            <a:ext cx="2648887" cy="801982"/>
          </a:xfrm>
          <a:prstGeom prst="bentUpArrow">
            <a:avLst>
              <a:gd name="adj1" fmla="val 22349"/>
              <a:gd name="adj2" fmla="val 21023"/>
              <a:gd name="adj3" fmla="val 26326"/>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34" name="Подзаголовок 2"/>
          <p:cNvSpPr txBox="1">
            <a:spLocks/>
          </p:cNvSpPr>
          <p:nvPr/>
        </p:nvSpPr>
        <p:spPr>
          <a:xfrm>
            <a:off x="1599924" y="4726799"/>
            <a:ext cx="1198768" cy="1319354"/>
          </a:xfrm>
          <a:prstGeom prst="rect">
            <a:avLst/>
          </a:prstGeom>
        </p:spPr>
        <p:txBody>
          <a:bodyPr vert="horz" lIns="91426" tIns="45713" rIns="91426"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067" kern="0" dirty="0">
                <a:latin typeface="Poppins SemiBold" panose="02000000000000000000" pitchFamily="2" charset="0"/>
                <a:ea typeface="Karla" pitchFamily="2" charset="0"/>
                <a:cs typeface="Poppins SemiBold" panose="02000000000000000000" pitchFamily="2" charset="0"/>
              </a:rPr>
              <a:t>RILASCI</a:t>
            </a:r>
          </a:p>
          <a:p>
            <a:pPr>
              <a:lnSpc>
                <a:spcPct val="150000"/>
              </a:lnSpc>
              <a:spcBef>
                <a:spcPts val="0"/>
              </a:spcBef>
            </a:pPr>
            <a:r>
              <a:rPr lang="en-US" sz="933" kern="0" dirty="0">
                <a:solidFill>
                  <a:schemeClr val="tx2"/>
                </a:solidFill>
                <a:latin typeface="Poppins Light" panose="02000000000000000000" pitchFamily="2" charset="0"/>
                <a:ea typeface="Karla" pitchFamily="2" charset="0"/>
                <a:cs typeface="Poppins Light" panose="02000000000000000000" pitchFamily="2" charset="0"/>
              </a:rPr>
              <a:t>ALPHA TRACE</a:t>
            </a:r>
          </a:p>
          <a:p>
            <a:pPr>
              <a:lnSpc>
                <a:spcPct val="150000"/>
              </a:lnSpc>
              <a:spcBef>
                <a:spcPts val="0"/>
              </a:spcBef>
            </a:pPr>
            <a:r>
              <a:rPr lang="en-US" sz="933" kern="0" dirty="0" err="1">
                <a:solidFill>
                  <a:schemeClr val="tx2"/>
                </a:solidFill>
                <a:latin typeface="Poppins Light" panose="02000000000000000000" pitchFamily="2" charset="0"/>
                <a:ea typeface="Karla" pitchFamily="2" charset="0"/>
                <a:cs typeface="Poppins Light" panose="02000000000000000000" pitchFamily="2" charset="0"/>
              </a:rPr>
              <a:t>cVOX</a:t>
            </a:r>
            <a:r>
              <a:rPr lang="en-US" sz="933" kern="0" dirty="0">
                <a:solidFill>
                  <a:schemeClr val="tx2"/>
                </a:solidFill>
                <a:latin typeface="Poppins Light" panose="02000000000000000000" pitchFamily="2" charset="0"/>
                <a:ea typeface="Karla" pitchFamily="2" charset="0"/>
                <a:cs typeface="Poppins Light" panose="02000000000000000000" pitchFamily="2" charset="0"/>
              </a:rPr>
              <a:t> MOBILE</a:t>
            </a:r>
          </a:p>
          <a:p>
            <a:pPr>
              <a:lnSpc>
                <a:spcPct val="150000"/>
              </a:lnSpc>
              <a:spcBef>
                <a:spcPts val="0"/>
              </a:spcBef>
            </a:pPr>
            <a:r>
              <a:rPr lang="en-US" sz="933" kern="0" dirty="0">
                <a:solidFill>
                  <a:schemeClr val="tx2"/>
                </a:solidFill>
                <a:latin typeface="Poppins Light" panose="02000000000000000000" pitchFamily="2" charset="0"/>
                <a:ea typeface="Karla" pitchFamily="2" charset="0"/>
                <a:cs typeface="Poppins Light" panose="02000000000000000000" pitchFamily="2" charset="0"/>
              </a:rPr>
              <a:t>ALPHA KEEP</a:t>
            </a:r>
          </a:p>
          <a:p>
            <a:pPr>
              <a:lnSpc>
                <a:spcPct val="150000"/>
              </a:lnSpc>
              <a:spcBef>
                <a:spcPts val="0"/>
              </a:spcBef>
            </a:pPr>
            <a:r>
              <a:rPr lang="en-US" sz="933" kern="0" dirty="0">
                <a:solidFill>
                  <a:schemeClr val="tx2"/>
                </a:solidFill>
                <a:latin typeface="Poppins Light" panose="02000000000000000000" pitchFamily="2" charset="0"/>
                <a:ea typeface="Karla" pitchFamily="2" charset="0"/>
                <a:cs typeface="Poppins Light" panose="02000000000000000000" pitchFamily="2" charset="0"/>
              </a:rPr>
              <a:t>VAIDE</a:t>
            </a:r>
            <a:endParaRPr lang="en-US" sz="933" dirty="0">
              <a:solidFill>
                <a:schemeClr val="tx2"/>
              </a:solidFill>
              <a:latin typeface="Poppins Light" panose="02000000000000000000" pitchFamily="2" charset="0"/>
              <a:ea typeface="Karla" pitchFamily="2" charset="0"/>
              <a:cs typeface="Poppins Light" panose="02000000000000000000" pitchFamily="2" charset="0"/>
            </a:endParaRPr>
          </a:p>
        </p:txBody>
      </p:sp>
      <p:sp>
        <p:nvSpPr>
          <p:cNvPr id="35" name="Подзаголовок 2"/>
          <p:cNvSpPr txBox="1">
            <a:spLocks/>
          </p:cNvSpPr>
          <p:nvPr/>
        </p:nvSpPr>
        <p:spPr>
          <a:xfrm>
            <a:off x="1378806" y="4364165"/>
            <a:ext cx="1526256" cy="362634"/>
          </a:xfrm>
          <a:prstGeom prst="rect">
            <a:avLst/>
          </a:prstGeom>
        </p:spPr>
        <p:txBody>
          <a:bodyPr vert="horz" lIns="91426" tIns="45713" rIns="91426" bIns="45713"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800" kern="0" dirty="0">
                <a:latin typeface="+mj-lt"/>
                <a:ea typeface="Karla" pitchFamily="2" charset="0"/>
                <a:cs typeface="Poppins" panose="02000000000000000000" pitchFamily="2" charset="0"/>
              </a:rPr>
              <a:t>2024</a:t>
            </a:r>
          </a:p>
        </p:txBody>
      </p:sp>
      <p:sp>
        <p:nvSpPr>
          <p:cNvPr id="36" name="Стрелка углом вверх 16"/>
          <p:cNvSpPr/>
          <p:nvPr/>
        </p:nvSpPr>
        <p:spPr>
          <a:xfrm>
            <a:off x="4678541" y="3465089"/>
            <a:ext cx="2318845" cy="801982"/>
          </a:xfrm>
          <a:prstGeom prst="bentUpArrow">
            <a:avLst>
              <a:gd name="adj1" fmla="val 22349"/>
              <a:gd name="adj2" fmla="val 21023"/>
              <a:gd name="adj3" fmla="val 26326"/>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37" name="Подзаголовок 2"/>
          <p:cNvSpPr txBox="1">
            <a:spLocks/>
          </p:cNvSpPr>
          <p:nvPr/>
        </p:nvSpPr>
        <p:spPr>
          <a:xfrm>
            <a:off x="3851043" y="3634864"/>
            <a:ext cx="1526256" cy="362634"/>
          </a:xfrm>
          <a:prstGeom prst="rect">
            <a:avLst/>
          </a:prstGeom>
        </p:spPr>
        <p:txBody>
          <a:bodyPr vert="horz" lIns="91426" tIns="45713" rIns="91426" bIns="45713"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800" kern="0" dirty="0">
                <a:latin typeface="+mj-lt"/>
                <a:ea typeface="Karla" pitchFamily="2" charset="0"/>
                <a:cs typeface="Poppins" panose="02000000000000000000" pitchFamily="2" charset="0"/>
              </a:rPr>
              <a:t>2025</a:t>
            </a:r>
          </a:p>
        </p:txBody>
      </p:sp>
      <p:sp>
        <p:nvSpPr>
          <p:cNvPr id="40" name="Подзаголовок 2"/>
          <p:cNvSpPr txBox="1">
            <a:spLocks/>
          </p:cNvSpPr>
          <p:nvPr/>
        </p:nvSpPr>
        <p:spPr>
          <a:xfrm>
            <a:off x="6004590" y="4364165"/>
            <a:ext cx="1526256" cy="362634"/>
          </a:xfrm>
          <a:prstGeom prst="rect">
            <a:avLst/>
          </a:prstGeom>
        </p:spPr>
        <p:txBody>
          <a:bodyPr vert="horz" lIns="91426" tIns="45713" rIns="91426" bIns="45713"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800" kern="0" dirty="0">
                <a:latin typeface="+mj-lt"/>
                <a:ea typeface="Karla" pitchFamily="2" charset="0"/>
                <a:cs typeface="Poppins" panose="02000000000000000000" pitchFamily="2" charset="0"/>
              </a:rPr>
              <a:t>2026</a:t>
            </a:r>
          </a:p>
        </p:txBody>
      </p:sp>
      <p:sp>
        <p:nvSpPr>
          <p:cNvPr id="41" name="Стрелка углом вверх 24"/>
          <p:cNvSpPr/>
          <p:nvPr/>
        </p:nvSpPr>
        <p:spPr>
          <a:xfrm flipV="1">
            <a:off x="6907119" y="4084143"/>
            <a:ext cx="2659140" cy="801982"/>
          </a:xfrm>
          <a:prstGeom prst="bentUpArrow">
            <a:avLst>
              <a:gd name="adj1" fmla="val 22349"/>
              <a:gd name="adj2" fmla="val 21023"/>
              <a:gd name="adj3" fmla="val 26326"/>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42" name="Подзаголовок 2"/>
          <p:cNvSpPr txBox="1">
            <a:spLocks/>
          </p:cNvSpPr>
          <p:nvPr/>
        </p:nvSpPr>
        <p:spPr>
          <a:xfrm>
            <a:off x="8638828" y="3634864"/>
            <a:ext cx="1526256" cy="362634"/>
          </a:xfrm>
          <a:prstGeom prst="rect">
            <a:avLst/>
          </a:prstGeom>
        </p:spPr>
        <p:txBody>
          <a:bodyPr vert="horz" lIns="91426" tIns="45713" rIns="91426" bIns="45713" numCol="1" spcCol="180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800" kern="0" dirty="0">
                <a:latin typeface="+mj-lt"/>
                <a:ea typeface="Karla" pitchFamily="2" charset="0"/>
                <a:cs typeface="Poppins" panose="02000000000000000000" pitchFamily="2" charset="0"/>
              </a:rPr>
              <a:t>2027</a:t>
            </a:r>
          </a:p>
        </p:txBody>
      </p:sp>
      <p:sp>
        <p:nvSpPr>
          <p:cNvPr id="46" name="Прямоугольник 7"/>
          <p:cNvSpPr/>
          <p:nvPr/>
        </p:nvSpPr>
        <p:spPr>
          <a:xfrm>
            <a:off x="1985262" y="2605288"/>
            <a:ext cx="367409" cy="523220"/>
          </a:xfrm>
          <a:prstGeom prst="rect">
            <a:avLst/>
          </a:prstGeom>
        </p:spPr>
        <p:txBody>
          <a:bodyPr wrap="none">
            <a:spAutoFit/>
          </a:bodyPr>
          <a:lstStyle/>
          <a:p>
            <a:pPr algn="ctr"/>
            <a:r>
              <a:rPr lang="en-US" sz="2800" dirty="0">
                <a:solidFill>
                  <a:schemeClr val="bg1"/>
                </a:solidFill>
                <a:latin typeface="Pe-icon-7-stroke" pitchFamily="2" charset="0"/>
              </a:rPr>
              <a:t></a:t>
            </a:r>
            <a:endParaRPr lang="ru-RU" sz="2800" dirty="0">
              <a:solidFill>
                <a:schemeClr val="bg1"/>
              </a:solidFill>
            </a:endParaRPr>
          </a:p>
        </p:txBody>
      </p:sp>
      <p:sp>
        <p:nvSpPr>
          <p:cNvPr id="47" name="Oval 46"/>
          <p:cNvSpPr/>
          <p:nvPr/>
        </p:nvSpPr>
        <p:spPr>
          <a:xfrm>
            <a:off x="1772191" y="2454696"/>
            <a:ext cx="793551" cy="793551"/>
          </a:xfrm>
          <a:prstGeom prst="ellipse">
            <a:avLst/>
          </a:prstGeom>
          <a:solidFill>
            <a:srgbClr val="00B0F0"/>
          </a:solidFill>
          <a:ln>
            <a:noFill/>
          </a:ln>
          <a:effectLst>
            <a:outerShdw blurRad="292100" dist="88900" dir="5400000" sx="102000" sy="102000" algn="t" rotWithShape="0">
              <a:schemeClr val="accent2">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9" name="Oval 48"/>
          <p:cNvSpPr/>
          <p:nvPr/>
        </p:nvSpPr>
        <p:spPr>
          <a:xfrm>
            <a:off x="9034939" y="5056341"/>
            <a:ext cx="793551" cy="793551"/>
          </a:xfrm>
          <a:prstGeom prst="ellipse">
            <a:avLst/>
          </a:prstGeom>
          <a:solidFill>
            <a:schemeClr val="accent3">
              <a:lumMod val="75000"/>
            </a:schemeClr>
          </a:solidFill>
          <a:ln>
            <a:noFill/>
          </a:ln>
          <a:effectLst>
            <a:outerShdw blurRad="292100" dist="88900" dir="5400000" sx="102000" sy="102000" algn="t" rotWithShape="0">
              <a:schemeClr val="accent6">
                <a:lumMod val="50000"/>
                <a:lumOff val="5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1" name="Oval 50"/>
          <p:cNvSpPr/>
          <p:nvPr/>
        </p:nvSpPr>
        <p:spPr>
          <a:xfrm>
            <a:off x="4231493" y="5056341"/>
            <a:ext cx="793551" cy="793551"/>
          </a:xfrm>
          <a:prstGeom prst="ellipse">
            <a:avLst/>
          </a:prstGeom>
          <a:solidFill>
            <a:schemeClr val="accent3">
              <a:lumMod val="75000"/>
            </a:schemeClr>
          </a:solidFill>
          <a:ln>
            <a:noFill/>
          </a:ln>
          <a:effectLst>
            <a:outerShdw blurRad="292100" dist="88900" dir="5400000" sx="102000" sy="102000" algn="t" rotWithShape="0">
              <a:schemeClr val="accent6">
                <a:lumMod val="50000"/>
                <a:lumOff val="50000"/>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2" name="Oval 51"/>
          <p:cNvSpPr/>
          <p:nvPr/>
        </p:nvSpPr>
        <p:spPr>
          <a:xfrm>
            <a:off x="6420133" y="2454696"/>
            <a:ext cx="793551" cy="793551"/>
          </a:xfrm>
          <a:prstGeom prst="ellipse">
            <a:avLst/>
          </a:prstGeom>
          <a:solidFill>
            <a:srgbClr val="00B0F0"/>
          </a:solidFill>
          <a:ln>
            <a:noFill/>
          </a:ln>
          <a:effectLst>
            <a:outerShdw blurRad="292100" dist="88900" dir="5400000" sx="102000" sy="102000" algn="t" rotWithShape="0">
              <a:schemeClr val="accent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 name="Подзаголовок 2">
            <a:extLst>
              <a:ext uri="{FF2B5EF4-FFF2-40B4-BE49-F238E27FC236}">
                <a16:creationId xmlns:a16="http://schemas.microsoft.com/office/drawing/2014/main" id="{200CB1BE-D4E6-645C-BDF6-1D67E2BC9B65}"/>
              </a:ext>
            </a:extLst>
          </p:cNvPr>
          <p:cNvSpPr txBox="1">
            <a:spLocks/>
          </p:cNvSpPr>
          <p:nvPr/>
        </p:nvSpPr>
        <p:spPr>
          <a:xfrm>
            <a:off x="3993470" y="2315508"/>
            <a:ext cx="1594031" cy="1319354"/>
          </a:xfrm>
          <a:prstGeom prst="rect">
            <a:avLst/>
          </a:prstGeom>
        </p:spPr>
        <p:txBody>
          <a:bodyPr vert="horz" lIns="91426" tIns="45713" rIns="91426"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067" kern="0" dirty="0">
                <a:latin typeface="Poppins SemiBold" panose="02000000000000000000" pitchFamily="2" charset="0"/>
                <a:ea typeface="Karla" pitchFamily="2" charset="0"/>
                <a:cs typeface="Poppins SemiBold" panose="02000000000000000000" pitchFamily="2" charset="0"/>
              </a:rPr>
              <a:t>RILASCI</a:t>
            </a:r>
          </a:p>
          <a:p>
            <a:pPr>
              <a:lnSpc>
                <a:spcPct val="150000"/>
              </a:lnSpc>
              <a:spcBef>
                <a:spcPts val="0"/>
              </a:spcBef>
            </a:pPr>
            <a:r>
              <a:rPr lang="en-US" sz="933" kern="0" dirty="0">
                <a:solidFill>
                  <a:schemeClr val="tx2"/>
                </a:solidFill>
                <a:latin typeface="Poppins Light" panose="02000000000000000000" pitchFamily="2" charset="0"/>
                <a:ea typeface="Karla" pitchFamily="2" charset="0"/>
                <a:cs typeface="Poppins Light" panose="02000000000000000000" pitchFamily="2" charset="0"/>
              </a:rPr>
              <a:t>ALPHA ERP</a:t>
            </a:r>
          </a:p>
          <a:p>
            <a:pPr>
              <a:lnSpc>
                <a:spcPct val="150000"/>
              </a:lnSpc>
              <a:spcBef>
                <a:spcPts val="0"/>
              </a:spcBef>
            </a:pPr>
            <a:r>
              <a:rPr lang="en-US" sz="933" kern="0" dirty="0">
                <a:solidFill>
                  <a:schemeClr val="tx2"/>
                </a:solidFill>
                <a:latin typeface="Poppins Light" panose="02000000000000000000" pitchFamily="2" charset="0"/>
                <a:ea typeface="Karla" pitchFamily="2" charset="0"/>
                <a:cs typeface="Poppins Light" panose="02000000000000000000" pitchFamily="2" charset="0"/>
              </a:rPr>
              <a:t>ALPHA CRM</a:t>
            </a:r>
          </a:p>
          <a:p>
            <a:pPr>
              <a:lnSpc>
                <a:spcPct val="150000"/>
              </a:lnSpc>
              <a:spcBef>
                <a:spcPts val="0"/>
              </a:spcBef>
            </a:pPr>
            <a:r>
              <a:rPr lang="en-US" sz="933" kern="0" dirty="0">
                <a:solidFill>
                  <a:schemeClr val="tx2"/>
                </a:solidFill>
                <a:latin typeface="Poppins Light" panose="02000000000000000000" pitchFamily="2" charset="0"/>
                <a:ea typeface="Karla" pitchFamily="2" charset="0"/>
                <a:cs typeface="Poppins Light" panose="02000000000000000000" pitchFamily="2" charset="0"/>
              </a:rPr>
              <a:t>ALPHA CONNECT</a:t>
            </a:r>
          </a:p>
          <a:p>
            <a:pPr>
              <a:lnSpc>
                <a:spcPct val="150000"/>
              </a:lnSpc>
              <a:spcBef>
                <a:spcPts val="0"/>
              </a:spcBef>
            </a:pPr>
            <a:r>
              <a:rPr lang="en-US" sz="933" kern="0" dirty="0" err="1">
                <a:solidFill>
                  <a:schemeClr val="tx2"/>
                </a:solidFill>
                <a:latin typeface="Poppins Light" panose="02000000000000000000" pitchFamily="2" charset="0"/>
                <a:ea typeface="Karla" pitchFamily="2" charset="0"/>
                <a:cs typeface="Poppins Light" panose="02000000000000000000" pitchFamily="2" charset="0"/>
              </a:rPr>
              <a:t>cVOX</a:t>
            </a:r>
            <a:r>
              <a:rPr lang="en-US" sz="933" kern="0" dirty="0">
                <a:solidFill>
                  <a:schemeClr val="tx2"/>
                </a:solidFill>
                <a:latin typeface="Poppins Light" panose="02000000000000000000" pitchFamily="2" charset="0"/>
                <a:ea typeface="Karla" pitchFamily="2" charset="0"/>
                <a:cs typeface="Poppins Light" panose="02000000000000000000" pitchFamily="2" charset="0"/>
              </a:rPr>
              <a:t> DESKTOP</a:t>
            </a:r>
            <a:endParaRPr lang="en-US" sz="933" dirty="0">
              <a:solidFill>
                <a:schemeClr val="tx2"/>
              </a:solidFill>
              <a:latin typeface="Poppins Light" panose="02000000000000000000" pitchFamily="2" charset="0"/>
              <a:ea typeface="Karla" pitchFamily="2" charset="0"/>
              <a:cs typeface="Poppins Light" panose="02000000000000000000" pitchFamily="2" charset="0"/>
            </a:endParaRPr>
          </a:p>
        </p:txBody>
      </p:sp>
      <p:sp>
        <p:nvSpPr>
          <p:cNvPr id="4" name="Подзаголовок 2">
            <a:extLst>
              <a:ext uri="{FF2B5EF4-FFF2-40B4-BE49-F238E27FC236}">
                <a16:creationId xmlns:a16="http://schemas.microsoft.com/office/drawing/2014/main" id="{DF310D3D-244B-070A-7D0A-5796F1508238}"/>
              </a:ext>
            </a:extLst>
          </p:cNvPr>
          <p:cNvSpPr txBox="1">
            <a:spLocks/>
          </p:cNvSpPr>
          <p:nvPr/>
        </p:nvSpPr>
        <p:spPr>
          <a:xfrm>
            <a:off x="6294291" y="4700755"/>
            <a:ext cx="1526256" cy="1319354"/>
          </a:xfrm>
          <a:prstGeom prst="rect">
            <a:avLst/>
          </a:prstGeom>
        </p:spPr>
        <p:txBody>
          <a:bodyPr vert="horz" lIns="91426" tIns="45713" rIns="91426"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067" kern="0" dirty="0">
                <a:latin typeface="Poppins SemiBold" panose="02000000000000000000" pitchFamily="2" charset="0"/>
                <a:ea typeface="Karla" pitchFamily="2" charset="0"/>
                <a:cs typeface="Poppins SemiBold" panose="02000000000000000000" pitchFamily="2" charset="0"/>
              </a:rPr>
              <a:t>RILASCI</a:t>
            </a:r>
          </a:p>
          <a:p>
            <a:pPr>
              <a:lnSpc>
                <a:spcPct val="150000"/>
              </a:lnSpc>
              <a:spcBef>
                <a:spcPts val="0"/>
              </a:spcBef>
            </a:pPr>
            <a:r>
              <a:rPr lang="en-US" sz="933" kern="0" dirty="0">
                <a:solidFill>
                  <a:schemeClr val="tx2"/>
                </a:solidFill>
                <a:latin typeface="Poppins Light" panose="02000000000000000000" pitchFamily="2" charset="0"/>
                <a:ea typeface="Karla" pitchFamily="2" charset="0"/>
                <a:cs typeface="Poppins Light" panose="02000000000000000000" pitchFamily="2" charset="0"/>
              </a:rPr>
              <a:t>ALPHA ERP Mob.</a:t>
            </a:r>
          </a:p>
          <a:p>
            <a:pPr>
              <a:lnSpc>
                <a:spcPct val="150000"/>
              </a:lnSpc>
              <a:spcBef>
                <a:spcPts val="0"/>
              </a:spcBef>
            </a:pPr>
            <a:r>
              <a:rPr lang="en-US" sz="933" kern="0" dirty="0">
                <a:solidFill>
                  <a:schemeClr val="tx2"/>
                </a:solidFill>
                <a:latin typeface="Poppins Light" panose="02000000000000000000" pitchFamily="2" charset="0"/>
                <a:ea typeface="Karla" pitchFamily="2" charset="0"/>
                <a:cs typeface="Poppins Light" panose="02000000000000000000" pitchFamily="2" charset="0"/>
              </a:rPr>
              <a:t>ALPHA DEVOPS</a:t>
            </a:r>
            <a:endParaRPr lang="en-US" sz="933" dirty="0">
              <a:solidFill>
                <a:schemeClr val="tx2"/>
              </a:solidFill>
              <a:latin typeface="Poppins Light" panose="02000000000000000000" pitchFamily="2" charset="0"/>
              <a:ea typeface="Karla" pitchFamily="2" charset="0"/>
              <a:cs typeface="Poppins Light" panose="02000000000000000000" pitchFamily="2" charset="0"/>
            </a:endParaRPr>
          </a:p>
          <a:p>
            <a:pPr>
              <a:lnSpc>
                <a:spcPct val="150000"/>
              </a:lnSpc>
              <a:spcBef>
                <a:spcPts val="0"/>
              </a:spcBef>
            </a:pPr>
            <a:r>
              <a:rPr lang="en-US" sz="933" kern="0" dirty="0">
                <a:solidFill>
                  <a:schemeClr val="tx2"/>
                </a:solidFill>
                <a:latin typeface="Poppins Light" panose="02000000000000000000" pitchFamily="2" charset="0"/>
                <a:ea typeface="Karla" pitchFamily="2" charset="0"/>
                <a:cs typeface="Poppins Light" panose="02000000000000000000" pitchFamily="2" charset="0"/>
              </a:rPr>
              <a:t>ALPHA TOWER</a:t>
            </a:r>
          </a:p>
          <a:p>
            <a:pPr>
              <a:lnSpc>
                <a:spcPct val="150000"/>
              </a:lnSpc>
              <a:spcBef>
                <a:spcPts val="0"/>
              </a:spcBef>
            </a:pPr>
            <a:endParaRPr lang="en-US" sz="933" kern="0" dirty="0">
              <a:solidFill>
                <a:schemeClr val="tx2"/>
              </a:solidFill>
              <a:latin typeface="Poppins Light" panose="02000000000000000000" pitchFamily="2" charset="0"/>
              <a:ea typeface="Karla" pitchFamily="2" charset="0"/>
              <a:cs typeface="Poppins Light" panose="02000000000000000000" pitchFamily="2" charset="0"/>
            </a:endParaRPr>
          </a:p>
        </p:txBody>
      </p:sp>
      <p:sp>
        <p:nvSpPr>
          <p:cNvPr id="5" name="Подзаголовок 2">
            <a:extLst>
              <a:ext uri="{FF2B5EF4-FFF2-40B4-BE49-F238E27FC236}">
                <a16:creationId xmlns:a16="http://schemas.microsoft.com/office/drawing/2014/main" id="{8A99B91A-B925-460F-74AA-9A52D8FC44D2}"/>
              </a:ext>
            </a:extLst>
          </p:cNvPr>
          <p:cNvSpPr txBox="1">
            <a:spLocks/>
          </p:cNvSpPr>
          <p:nvPr/>
        </p:nvSpPr>
        <p:spPr>
          <a:xfrm>
            <a:off x="8948513" y="2774386"/>
            <a:ext cx="1198768" cy="737173"/>
          </a:xfrm>
          <a:prstGeom prst="rect">
            <a:avLst/>
          </a:prstGeom>
        </p:spPr>
        <p:txBody>
          <a:bodyPr vert="horz" lIns="91426" tIns="45713" rIns="91426" bIns="45713"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067" kern="0" dirty="0">
                <a:latin typeface="Poppins SemiBold" panose="02000000000000000000" pitchFamily="2" charset="0"/>
                <a:ea typeface="Karla" pitchFamily="2" charset="0"/>
                <a:cs typeface="Poppins SemiBold" panose="02000000000000000000" pitchFamily="2" charset="0"/>
              </a:rPr>
              <a:t>RILASCI</a:t>
            </a:r>
          </a:p>
          <a:p>
            <a:pPr>
              <a:lnSpc>
                <a:spcPct val="150000"/>
              </a:lnSpc>
              <a:spcBef>
                <a:spcPts val="0"/>
              </a:spcBef>
            </a:pPr>
            <a:r>
              <a:rPr lang="en-US" sz="933" kern="0" dirty="0">
                <a:solidFill>
                  <a:schemeClr val="tx2"/>
                </a:solidFill>
                <a:latin typeface="Poppins Light" panose="02000000000000000000" pitchFamily="2" charset="0"/>
                <a:ea typeface="Karla" pitchFamily="2" charset="0"/>
                <a:cs typeface="Poppins Light" panose="02000000000000000000" pitchFamily="2" charset="0"/>
              </a:rPr>
              <a:t>APM</a:t>
            </a:r>
          </a:p>
          <a:p>
            <a:pPr>
              <a:lnSpc>
                <a:spcPct val="150000"/>
              </a:lnSpc>
              <a:spcBef>
                <a:spcPts val="0"/>
              </a:spcBef>
            </a:pPr>
            <a:r>
              <a:rPr lang="en-US" sz="933" kern="0" dirty="0">
                <a:solidFill>
                  <a:schemeClr val="tx2"/>
                </a:solidFill>
                <a:latin typeface="Poppins Light" panose="02000000000000000000" pitchFamily="2" charset="0"/>
                <a:ea typeface="Karla" pitchFamily="2" charset="0"/>
                <a:cs typeface="Poppins Light" panose="02000000000000000000" pitchFamily="2" charset="0"/>
              </a:rPr>
              <a:t>ALPHA DIAL</a:t>
            </a:r>
          </a:p>
          <a:p>
            <a:pPr>
              <a:lnSpc>
                <a:spcPct val="150000"/>
              </a:lnSpc>
              <a:spcBef>
                <a:spcPts val="0"/>
              </a:spcBef>
            </a:pPr>
            <a:endParaRPr lang="en-US" sz="933" kern="0" dirty="0">
              <a:solidFill>
                <a:schemeClr val="tx2"/>
              </a:solidFill>
              <a:latin typeface="Poppins Light" panose="02000000000000000000" pitchFamily="2" charset="0"/>
              <a:ea typeface="Karla" pitchFamily="2" charset="0"/>
              <a:cs typeface="Poppins Light" panose="02000000000000000000" pitchFamily="2" charset="0"/>
            </a:endParaRPr>
          </a:p>
          <a:p>
            <a:pPr>
              <a:lnSpc>
                <a:spcPct val="150000"/>
              </a:lnSpc>
              <a:spcBef>
                <a:spcPts val="0"/>
              </a:spcBef>
            </a:pPr>
            <a:endParaRPr lang="en-US" sz="933" kern="0" dirty="0">
              <a:solidFill>
                <a:schemeClr val="tx2"/>
              </a:solidFill>
              <a:latin typeface="Poppins Light" panose="02000000000000000000" pitchFamily="2" charset="0"/>
              <a:ea typeface="Karla" pitchFamily="2" charset="0"/>
              <a:cs typeface="Poppins Light" panose="02000000000000000000" pitchFamily="2" charset="0"/>
            </a:endParaRPr>
          </a:p>
        </p:txBody>
      </p:sp>
      <p:sp>
        <p:nvSpPr>
          <p:cNvPr id="2" name="CasellaDiTesto 1">
            <a:extLst>
              <a:ext uri="{FF2B5EF4-FFF2-40B4-BE49-F238E27FC236}">
                <a16:creationId xmlns:a16="http://schemas.microsoft.com/office/drawing/2014/main" id="{A5398F32-F89C-D23B-1D31-B880AC05472C}"/>
              </a:ext>
            </a:extLst>
          </p:cNvPr>
          <p:cNvSpPr txBox="1"/>
          <p:nvPr/>
        </p:nvSpPr>
        <p:spPr>
          <a:xfrm>
            <a:off x="1684402" y="2714128"/>
            <a:ext cx="969127" cy="338554"/>
          </a:xfrm>
          <a:prstGeom prst="rect">
            <a:avLst/>
          </a:prstGeom>
          <a:noFill/>
        </p:spPr>
        <p:txBody>
          <a:bodyPr wrap="square" rtlCol="0">
            <a:spAutoFit/>
          </a:bodyPr>
          <a:lstStyle/>
          <a:p>
            <a:pPr algn="ctr"/>
            <a:r>
              <a:rPr lang="it-IT" sz="1600" b="1" dirty="0">
                <a:solidFill>
                  <a:schemeClr val="bg1"/>
                </a:solidFill>
              </a:rPr>
              <a:t>FASE 1</a:t>
            </a:r>
          </a:p>
        </p:txBody>
      </p:sp>
      <p:sp>
        <p:nvSpPr>
          <p:cNvPr id="7" name="CasellaDiTesto 6">
            <a:extLst>
              <a:ext uri="{FF2B5EF4-FFF2-40B4-BE49-F238E27FC236}">
                <a16:creationId xmlns:a16="http://schemas.microsoft.com/office/drawing/2014/main" id="{FDDE2531-5779-6AE1-DC80-CA6279F29655}"/>
              </a:ext>
            </a:extLst>
          </p:cNvPr>
          <p:cNvSpPr txBox="1"/>
          <p:nvPr/>
        </p:nvSpPr>
        <p:spPr>
          <a:xfrm>
            <a:off x="4155984" y="5300434"/>
            <a:ext cx="960470" cy="338554"/>
          </a:xfrm>
          <a:prstGeom prst="rect">
            <a:avLst/>
          </a:prstGeom>
          <a:noFill/>
        </p:spPr>
        <p:txBody>
          <a:bodyPr wrap="square" rtlCol="0">
            <a:spAutoFit/>
          </a:bodyPr>
          <a:lstStyle/>
          <a:p>
            <a:pPr algn="ctr"/>
            <a:r>
              <a:rPr lang="it-IT" sz="1600" b="1" dirty="0">
                <a:solidFill>
                  <a:schemeClr val="bg1"/>
                </a:solidFill>
              </a:rPr>
              <a:t>FASE 2</a:t>
            </a:r>
          </a:p>
        </p:txBody>
      </p:sp>
      <p:sp>
        <p:nvSpPr>
          <p:cNvPr id="8" name="CasellaDiTesto 7">
            <a:extLst>
              <a:ext uri="{FF2B5EF4-FFF2-40B4-BE49-F238E27FC236}">
                <a16:creationId xmlns:a16="http://schemas.microsoft.com/office/drawing/2014/main" id="{0684EDA6-0521-83D9-3CDB-F324231DB705}"/>
              </a:ext>
            </a:extLst>
          </p:cNvPr>
          <p:cNvSpPr txBox="1"/>
          <p:nvPr/>
        </p:nvSpPr>
        <p:spPr>
          <a:xfrm>
            <a:off x="6348899" y="2714128"/>
            <a:ext cx="946438" cy="338554"/>
          </a:xfrm>
          <a:prstGeom prst="rect">
            <a:avLst/>
          </a:prstGeom>
          <a:noFill/>
        </p:spPr>
        <p:txBody>
          <a:bodyPr wrap="square" rtlCol="0">
            <a:spAutoFit/>
          </a:bodyPr>
          <a:lstStyle/>
          <a:p>
            <a:pPr algn="ctr"/>
            <a:r>
              <a:rPr lang="it-IT" sz="1600" b="1" dirty="0">
                <a:solidFill>
                  <a:schemeClr val="bg1"/>
                </a:solidFill>
              </a:rPr>
              <a:t>FASE 3</a:t>
            </a:r>
          </a:p>
        </p:txBody>
      </p:sp>
      <p:sp>
        <p:nvSpPr>
          <p:cNvPr id="9" name="CasellaDiTesto 8">
            <a:extLst>
              <a:ext uri="{FF2B5EF4-FFF2-40B4-BE49-F238E27FC236}">
                <a16:creationId xmlns:a16="http://schemas.microsoft.com/office/drawing/2014/main" id="{CE6C683C-658B-540F-C338-355D40790417}"/>
              </a:ext>
            </a:extLst>
          </p:cNvPr>
          <p:cNvSpPr txBox="1"/>
          <p:nvPr/>
        </p:nvSpPr>
        <p:spPr>
          <a:xfrm>
            <a:off x="8948513" y="5302951"/>
            <a:ext cx="966401" cy="338554"/>
          </a:xfrm>
          <a:prstGeom prst="rect">
            <a:avLst/>
          </a:prstGeom>
          <a:noFill/>
        </p:spPr>
        <p:txBody>
          <a:bodyPr wrap="square" rtlCol="0">
            <a:spAutoFit/>
          </a:bodyPr>
          <a:lstStyle/>
          <a:p>
            <a:pPr algn="ctr"/>
            <a:r>
              <a:rPr lang="it-IT" sz="1600" b="1" dirty="0">
                <a:solidFill>
                  <a:schemeClr val="bg1"/>
                </a:solidFill>
              </a:rPr>
              <a:t>FASE 4</a:t>
            </a:r>
          </a:p>
        </p:txBody>
      </p:sp>
      <p:sp>
        <p:nvSpPr>
          <p:cNvPr id="10" name="Right">
            <a:extLst>
              <a:ext uri="{FF2B5EF4-FFF2-40B4-BE49-F238E27FC236}">
                <a16:creationId xmlns:a16="http://schemas.microsoft.com/office/drawing/2014/main" id="{F3361AB3-2579-D3BE-F5F3-7171002CF1B5}"/>
              </a:ext>
            </a:extLst>
          </p:cNvPr>
          <p:cNvSpPr txBox="1"/>
          <p:nvPr/>
        </p:nvSpPr>
        <p:spPr>
          <a:xfrm>
            <a:off x="2043087" y="296856"/>
            <a:ext cx="8105827" cy="559127"/>
          </a:xfrm>
          <a:prstGeom prst="rect">
            <a:avLst/>
          </a:prstGeom>
          <a:extLst>
            <a:ext uri="{C572A759-6A51-4108-AA02-DFA0A04FC94B}">
              <ma14:wrappingTextBoxFlag xmlns:ma14="http://schemas.microsoft.com/office/mac/drawingml/2011/main" xmlns=""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dirty="0">
                <a:solidFill>
                  <a:srgbClr val="171916"/>
                </a:solidFill>
                <a:latin typeface="Poppins Medium" pitchFamily="2" charset="77"/>
                <a:cs typeface="Poppins Medium" pitchFamily="2" charset="77"/>
              </a:rPr>
              <a:t>Roadmap</a:t>
            </a:r>
          </a:p>
        </p:txBody>
      </p:sp>
      <p:sp>
        <p:nvSpPr>
          <p:cNvPr id="11" name="Прямоугольник 2">
            <a:extLst>
              <a:ext uri="{FF2B5EF4-FFF2-40B4-BE49-F238E27FC236}">
                <a16:creationId xmlns:a16="http://schemas.microsoft.com/office/drawing/2014/main" id="{40B429B5-14C4-9F09-86DE-DA781900EDF3}"/>
              </a:ext>
            </a:extLst>
          </p:cNvPr>
          <p:cNvSpPr/>
          <p:nvPr/>
        </p:nvSpPr>
        <p:spPr>
          <a:xfrm>
            <a:off x="3851107" y="706762"/>
            <a:ext cx="4489786" cy="315407"/>
          </a:xfrm>
          <a:prstGeom prst="rect">
            <a:avLst/>
          </a:prstGeom>
        </p:spPr>
        <p:txBody>
          <a:bodyPr wrap="square">
            <a:spAutoFit/>
          </a:bodyPr>
          <a:lstStyle/>
          <a:p>
            <a:pPr algn="ctr">
              <a:lnSpc>
                <a:spcPts val="1800"/>
              </a:lnSpc>
              <a:spcBef>
                <a:spcPts val="1200"/>
              </a:spcBef>
            </a:pPr>
            <a:r>
              <a:rPr lang="en-US" sz="1300" b="1" dirty="0" err="1">
                <a:solidFill>
                  <a:srgbClr val="666666"/>
                </a:solidFill>
                <a:latin typeface="Poppins SemiBold" pitchFamily="2" charset="77"/>
                <a:cs typeface="Poppins SemiBold" pitchFamily="2" charset="77"/>
              </a:rPr>
              <a:t>Rilasci</a:t>
            </a:r>
            <a:r>
              <a:rPr lang="en-US" sz="1300" b="1" dirty="0">
                <a:solidFill>
                  <a:srgbClr val="666666"/>
                </a:solidFill>
                <a:latin typeface="Poppins SemiBold" pitchFamily="2" charset="77"/>
                <a:cs typeface="Poppins SemiBold" pitchFamily="2" charset="77"/>
              </a:rPr>
              <a:t> Software</a:t>
            </a:r>
          </a:p>
        </p:txBody>
      </p:sp>
      <p:sp>
        <p:nvSpPr>
          <p:cNvPr id="13" name="Прямоугольник 2">
            <a:extLst>
              <a:ext uri="{FF2B5EF4-FFF2-40B4-BE49-F238E27FC236}">
                <a16:creationId xmlns:a16="http://schemas.microsoft.com/office/drawing/2014/main" id="{53634E3F-0FD0-9A7B-8F49-AEC387863D53}"/>
              </a:ext>
            </a:extLst>
          </p:cNvPr>
          <p:cNvSpPr/>
          <p:nvPr/>
        </p:nvSpPr>
        <p:spPr>
          <a:xfrm>
            <a:off x="1360787" y="1386384"/>
            <a:ext cx="9470426" cy="546240"/>
          </a:xfrm>
          <a:prstGeom prst="rect">
            <a:avLst/>
          </a:prstGeom>
        </p:spPr>
        <p:txBody>
          <a:bodyPr wrap="square">
            <a:spAutoFit/>
          </a:bodyPr>
          <a:lstStyle/>
          <a:p>
            <a:pPr algn="ctr">
              <a:lnSpc>
                <a:spcPts val="1800"/>
              </a:lnSpc>
              <a:spcBef>
                <a:spcPts val="1200"/>
              </a:spcBef>
            </a:pPr>
            <a:r>
              <a:rPr lang="it-IT" sz="1300" dirty="0">
                <a:solidFill>
                  <a:srgbClr val="666666"/>
                </a:solidFill>
                <a:latin typeface="Poppins" panose="00000500000000000000" pitchFamily="2" charset="0"/>
              </a:rPr>
              <a:t>La roadmap delle attività di sviluppo di </a:t>
            </a:r>
            <a:r>
              <a:rPr lang="it-IT" sz="1300" dirty="0" err="1">
                <a:solidFill>
                  <a:srgbClr val="666666"/>
                </a:solidFill>
                <a:latin typeface="Poppins" panose="00000500000000000000" pitchFamily="2" charset="0"/>
              </a:rPr>
              <a:t>It</a:t>
            </a:r>
            <a:r>
              <a:rPr lang="it-IT" sz="1300" dirty="0">
                <a:solidFill>
                  <a:srgbClr val="666666"/>
                </a:solidFill>
                <a:latin typeface="Poppins" panose="00000500000000000000" pitchFamily="2" charset="0"/>
              </a:rPr>
              <a:t> </a:t>
            </a:r>
            <a:r>
              <a:rPr lang="it-IT" sz="1300" dirty="0" err="1">
                <a:solidFill>
                  <a:srgbClr val="666666"/>
                </a:solidFill>
                <a:latin typeface="Poppins" panose="00000500000000000000" pitchFamily="2" charset="0"/>
              </a:rPr>
              <a:t>Values</a:t>
            </a:r>
            <a:r>
              <a:rPr lang="it-IT" sz="1300" dirty="0">
                <a:solidFill>
                  <a:srgbClr val="666666"/>
                </a:solidFill>
                <a:latin typeface="Poppins" panose="00000500000000000000" pitchFamily="2" charset="0"/>
              </a:rPr>
              <a:t> rappresenta il nostro impegno strategico per guidare l'innovazione e garantire una crescita sostenibile nel periodo 2024-2027.</a:t>
            </a:r>
            <a:endParaRPr lang="en-US" sz="1300" dirty="0">
              <a:solidFill>
                <a:srgbClr val="666666"/>
              </a:solidFill>
              <a:latin typeface="Poppins" panose="00000500000000000000" pitchFamily="2" charset="0"/>
            </a:endParaRPr>
          </a:p>
        </p:txBody>
      </p:sp>
    </p:spTree>
    <p:extLst>
      <p:ext uri="{BB962C8B-B14F-4D97-AF65-F5344CB8AC3E}">
        <p14:creationId xmlns:p14="http://schemas.microsoft.com/office/powerpoint/2010/main" val="14167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p:cTn id="12" dur="500" fill="hold"/>
                                        <p:tgtEl>
                                          <p:spTgt spid="46"/>
                                        </p:tgtEl>
                                        <p:attrNameLst>
                                          <p:attrName>ppt_w</p:attrName>
                                        </p:attrNameLst>
                                      </p:cBhvr>
                                      <p:tavLst>
                                        <p:tav tm="0">
                                          <p:val>
                                            <p:fltVal val="0"/>
                                          </p:val>
                                        </p:tav>
                                        <p:tav tm="100000">
                                          <p:val>
                                            <p:strVal val="#ppt_w"/>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Effect transition="in" filter="fade">
                                      <p:cBhvr>
                                        <p:cTn id="14" dur="500"/>
                                        <p:tgtEl>
                                          <p:spTgt spid="4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p:cTn id="17" dur="500" fill="hold"/>
                                        <p:tgtEl>
                                          <p:spTgt spid="47"/>
                                        </p:tgtEl>
                                        <p:attrNameLst>
                                          <p:attrName>ppt_w</p:attrName>
                                        </p:attrNameLst>
                                      </p:cBhvr>
                                      <p:tavLst>
                                        <p:tav tm="0">
                                          <p:val>
                                            <p:fltVal val="0"/>
                                          </p:val>
                                        </p:tav>
                                        <p:tav tm="100000">
                                          <p:val>
                                            <p:strVal val="#ppt_w"/>
                                          </p:val>
                                        </p:tav>
                                      </p:tavLst>
                                    </p:anim>
                                    <p:anim calcmode="lin" valueType="num">
                                      <p:cBhvr>
                                        <p:cTn id="18" dur="500" fill="hold"/>
                                        <p:tgtEl>
                                          <p:spTgt spid="47"/>
                                        </p:tgtEl>
                                        <p:attrNameLst>
                                          <p:attrName>ppt_h</p:attrName>
                                        </p:attrNameLst>
                                      </p:cBhvr>
                                      <p:tavLst>
                                        <p:tav tm="0">
                                          <p:val>
                                            <p:fltVal val="0"/>
                                          </p:val>
                                        </p:tav>
                                        <p:tav tm="100000">
                                          <p:val>
                                            <p:strVal val="#ppt_h"/>
                                          </p:val>
                                        </p:tav>
                                      </p:tavLst>
                                    </p:anim>
                                    <p:animEffect transition="in" filter="fade">
                                      <p:cBhvr>
                                        <p:cTn id="19" dur="500"/>
                                        <p:tgtEl>
                                          <p:spTgt spid="4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p:cTn id="32" dur="500" fill="hold"/>
                                        <p:tgtEl>
                                          <p:spTgt spid="35"/>
                                        </p:tgtEl>
                                        <p:attrNameLst>
                                          <p:attrName>ppt_w</p:attrName>
                                        </p:attrNameLst>
                                      </p:cBhvr>
                                      <p:tavLst>
                                        <p:tav tm="0">
                                          <p:val>
                                            <p:fltVal val="0"/>
                                          </p:val>
                                        </p:tav>
                                        <p:tav tm="100000">
                                          <p:val>
                                            <p:strVal val="#ppt_w"/>
                                          </p:val>
                                        </p:tav>
                                      </p:tavLst>
                                    </p:anim>
                                    <p:anim calcmode="lin" valueType="num">
                                      <p:cBhvr>
                                        <p:cTn id="33" dur="500" fill="hold"/>
                                        <p:tgtEl>
                                          <p:spTgt spid="35"/>
                                        </p:tgtEl>
                                        <p:attrNameLst>
                                          <p:attrName>ppt_h</p:attrName>
                                        </p:attrNameLst>
                                      </p:cBhvr>
                                      <p:tavLst>
                                        <p:tav tm="0">
                                          <p:val>
                                            <p:fltVal val="0"/>
                                          </p:val>
                                        </p:tav>
                                        <p:tav tm="100000">
                                          <p:val>
                                            <p:strVal val="#ppt_h"/>
                                          </p:val>
                                        </p:tav>
                                      </p:tavLst>
                                    </p:anim>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p:cTn id="44" dur="500" fill="hold"/>
                                        <p:tgtEl>
                                          <p:spTgt spid="51"/>
                                        </p:tgtEl>
                                        <p:attrNameLst>
                                          <p:attrName>ppt_w</p:attrName>
                                        </p:attrNameLst>
                                      </p:cBhvr>
                                      <p:tavLst>
                                        <p:tav tm="0">
                                          <p:val>
                                            <p:fltVal val="0"/>
                                          </p:val>
                                        </p:tav>
                                        <p:tav tm="100000">
                                          <p:val>
                                            <p:strVal val="#ppt_w"/>
                                          </p:val>
                                        </p:tav>
                                      </p:tavLst>
                                    </p:anim>
                                    <p:anim calcmode="lin" valueType="num">
                                      <p:cBhvr>
                                        <p:cTn id="45" dur="500" fill="hold"/>
                                        <p:tgtEl>
                                          <p:spTgt spid="51"/>
                                        </p:tgtEl>
                                        <p:attrNameLst>
                                          <p:attrName>ppt_h</p:attrName>
                                        </p:attrNameLst>
                                      </p:cBhvr>
                                      <p:tavLst>
                                        <p:tav tm="0">
                                          <p:val>
                                            <p:fltVal val="0"/>
                                          </p:val>
                                        </p:tav>
                                        <p:tav tm="100000">
                                          <p:val>
                                            <p:strVal val="#ppt_h"/>
                                          </p:val>
                                        </p:tav>
                                      </p:tavLst>
                                    </p:anim>
                                    <p:animEffect transition="in" filter="fade">
                                      <p:cBhvr>
                                        <p:cTn id="46" dur="500"/>
                                        <p:tgtEl>
                                          <p:spTgt spid="51"/>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p:cTn id="49" dur="500" fill="hold"/>
                                        <p:tgtEl>
                                          <p:spTgt spid="37"/>
                                        </p:tgtEl>
                                        <p:attrNameLst>
                                          <p:attrName>ppt_w</p:attrName>
                                        </p:attrNameLst>
                                      </p:cBhvr>
                                      <p:tavLst>
                                        <p:tav tm="0">
                                          <p:val>
                                            <p:fltVal val="0"/>
                                          </p:val>
                                        </p:tav>
                                        <p:tav tm="100000">
                                          <p:val>
                                            <p:strVal val="#ppt_w"/>
                                          </p:val>
                                        </p:tav>
                                      </p:tavLst>
                                    </p:anim>
                                    <p:anim calcmode="lin" valueType="num">
                                      <p:cBhvr>
                                        <p:cTn id="50" dur="500" fill="hold"/>
                                        <p:tgtEl>
                                          <p:spTgt spid="37"/>
                                        </p:tgtEl>
                                        <p:attrNameLst>
                                          <p:attrName>ppt_h</p:attrName>
                                        </p:attrNameLst>
                                      </p:cBhvr>
                                      <p:tavLst>
                                        <p:tav tm="0">
                                          <p:val>
                                            <p:fltVal val="0"/>
                                          </p:val>
                                        </p:tav>
                                        <p:tav tm="100000">
                                          <p:val>
                                            <p:strVal val="#ppt_h"/>
                                          </p:val>
                                        </p:tav>
                                      </p:tavLst>
                                    </p:anim>
                                    <p:animEffect transition="in" filter="fade">
                                      <p:cBhvr>
                                        <p:cTn id="51" dur="500"/>
                                        <p:tgtEl>
                                          <p:spTgt spid="3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ppt_w</p:attrName>
                                        </p:attrNameLst>
                                      </p:cBhvr>
                                      <p:tavLst>
                                        <p:tav tm="0">
                                          <p:val>
                                            <p:fltVal val="0"/>
                                          </p:val>
                                        </p:tav>
                                        <p:tav tm="100000">
                                          <p:val>
                                            <p:strVal val="#ppt_w"/>
                                          </p:val>
                                        </p:tav>
                                      </p:tavLst>
                                    </p:anim>
                                    <p:anim calcmode="lin" valueType="num">
                                      <p:cBhvr>
                                        <p:cTn id="55" dur="500" fill="hold"/>
                                        <p:tgtEl>
                                          <p:spTgt spid="7"/>
                                        </p:tgtEl>
                                        <p:attrNameLst>
                                          <p:attrName>ppt_h</p:attrName>
                                        </p:attrNameLst>
                                      </p:cBhvr>
                                      <p:tavLst>
                                        <p:tav tm="0">
                                          <p:val>
                                            <p:fltVal val="0"/>
                                          </p:val>
                                        </p:tav>
                                        <p:tav tm="100000">
                                          <p:val>
                                            <p:strVal val="#ppt_h"/>
                                          </p:val>
                                        </p:tav>
                                      </p:tavLst>
                                    </p:anim>
                                    <p:animEffect transition="in" filter="fade">
                                      <p:cBhvr>
                                        <p:cTn id="56" dur="500"/>
                                        <p:tgtEl>
                                          <p:spTgt spid="7"/>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p:cTn id="59" dur="500" fill="hold"/>
                                        <p:tgtEl>
                                          <p:spTgt spid="3"/>
                                        </p:tgtEl>
                                        <p:attrNameLst>
                                          <p:attrName>ppt_w</p:attrName>
                                        </p:attrNameLst>
                                      </p:cBhvr>
                                      <p:tavLst>
                                        <p:tav tm="0">
                                          <p:val>
                                            <p:fltVal val="0"/>
                                          </p:val>
                                        </p:tav>
                                        <p:tav tm="100000">
                                          <p:val>
                                            <p:strVal val="#ppt_w"/>
                                          </p:val>
                                        </p:tav>
                                      </p:tavLst>
                                    </p:anim>
                                    <p:anim calcmode="lin" valueType="num">
                                      <p:cBhvr>
                                        <p:cTn id="60" dur="500" fill="hold"/>
                                        <p:tgtEl>
                                          <p:spTgt spid="3"/>
                                        </p:tgtEl>
                                        <p:attrNameLst>
                                          <p:attrName>ppt_h</p:attrName>
                                        </p:attrNameLst>
                                      </p:cBhvr>
                                      <p:tavLst>
                                        <p:tav tm="0">
                                          <p:val>
                                            <p:fltVal val="0"/>
                                          </p:val>
                                        </p:tav>
                                        <p:tav tm="100000">
                                          <p:val>
                                            <p:strVal val="#ppt_h"/>
                                          </p:val>
                                        </p:tav>
                                      </p:tavLst>
                                    </p:anim>
                                    <p:animEffect transition="in" filter="fade">
                                      <p:cBhvr>
                                        <p:cTn id="61" dur="500"/>
                                        <p:tgtEl>
                                          <p:spTgt spid="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left)">
                                      <p:cBhvr>
                                        <p:cTn id="66" dur="500"/>
                                        <p:tgtEl>
                                          <p:spTgt spid="36"/>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p:cTn id="69" dur="500" fill="hold"/>
                                        <p:tgtEl>
                                          <p:spTgt spid="40"/>
                                        </p:tgtEl>
                                        <p:attrNameLst>
                                          <p:attrName>ppt_w</p:attrName>
                                        </p:attrNameLst>
                                      </p:cBhvr>
                                      <p:tavLst>
                                        <p:tav tm="0">
                                          <p:val>
                                            <p:fltVal val="0"/>
                                          </p:val>
                                        </p:tav>
                                        <p:tav tm="100000">
                                          <p:val>
                                            <p:strVal val="#ppt_w"/>
                                          </p:val>
                                        </p:tav>
                                      </p:tavLst>
                                    </p:anim>
                                    <p:anim calcmode="lin" valueType="num">
                                      <p:cBhvr>
                                        <p:cTn id="70" dur="500" fill="hold"/>
                                        <p:tgtEl>
                                          <p:spTgt spid="40"/>
                                        </p:tgtEl>
                                        <p:attrNameLst>
                                          <p:attrName>ppt_h</p:attrName>
                                        </p:attrNameLst>
                                      </p:cBhvr>
                                      <p:tavLst>
                                        <p:tav tm="0">
                                          <p:val>
                                            <p:fltVal val="0"/>
                                          </p:val>
                                        </p:tav>
                                        <p:tav tm="100000">
                                          <p:val>
                                            <p:strVal val="#ppt_h"/>
                                          </p:val>
                                        </p:tav>
                                      </p:tavLst>
                                    </p:anim>
                                    <p:animEffect transition="in" filter="fade">
                                      <p:cBhvr>
                                        <p:cTn id="71" dur="500"/>
                                        <p:tgtEl>
                                          <p:spTgt spid="40"/>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p:cTn id="74" dur="500" fill="hold"/>
                                        <p:tgtEl>
                                          <p:spTgt spid="8"/>
                                        </p:tgtEl>
                                        <p:attrNameLst>
                                          <p:attrName>ppt_w</p:attrName>
                                        </p:attrNameLst>
                                      </p:cBhvr>
                                      <p:tavLst>
                                        <p:tav tm="0">
                                          <p:val>
                                            <p:fltVal val="0"/>
                                          </p:val>
                                        </p:tav>
                                        <p:tav tm="100000">
                                          <p:val>
                                            <p:strVal val="#ppt_w"/>
                                          </p:val>
                                        </p:tav>
                                      </p:tavLst>
                                    </p:anim>
                                    <p:anim calcmode="lin" valueType="num">
                                      <p:cBhvr>
                                        <p:cTn id="75" dur="500" fill="hold"/>
                                        <p:tgtEl>
                                          <p:spTgt spid="8"/>
                                        </p:tgtEl>
                                        <p:attrNameLst>
                                          <p:attrName>ppt_h</p:attrName>
                                        </p:attrNameLst>
                                      </p:cBhvr>
                                      <p:tavLst>
                                        <p:tav tm="0">
                                          <p:val>
                                            <p:fltVal val="0"/>
                                          </p:val>
                                        </p:tav>
                                        <p:tav tm="100000">
                                          <p:val>
                                            <p:strVal val="#ppt_h"/>
                                          </p:val>
                                        </p:tav>
                                      </p:tavLst>
                                    </p:anim>
                                    <p:animEffect transition="in" filter="fade">
                                      <p:cBhvr>
                                        <p:cTn id="76" dur="500"/>
                                        <p:tgtEl>
                                          <p:spTgt spid="8"/>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p:cTn id="79" dur="500" fill="hold"/>
                                        <p:tgtEl>
                                          <p:spTgt spid="52"/>
                                        </p:tgtEl>
                                        <p:attrNameLst>
                                          <p:attrName>ppt_w</p:attrName>
                                        </p:attrNameLst>
                                      </p:cBhvr>
                                      <p:tavLst>
                                        <p:tav tm="0">
                                          <p:val>
                                            <p:fltVal val="0"/>
                                          </p:val>
                                        </p:tav>
                                        <p:tav tm="100000">
                                          <p:val>
                                            <p:strVal val="#ppt_w"/>
                                          </p:val>
                                        </p:tav>
                                      </p:tavLst>
                                    </p:anim>
                                    <p:anim calcmode="lin" valueType="num">
                                      <p:cBhvr>
                                        <p:cTn id="80" dur="500" fill="hold"/>
                                        <p:tgtEl>
                                          <p:spTgt spid="52"/>
                                        </p:tgtEl>
                                        <p:attrNameLst>
                                          <p:attrName>ppt_h</p:attrName>
                                        </p:attrNameLst>
                                      </p:cBhvr>
                                      <p:tavLst>
                                        <p:tav tm="0">
                                          <p:val>
                                            <p:fltVal val="0"/>
                                          </p:val>
                                        </p:tav>
                                        <p:tav tm="100000">
                                          <p:val>
                                            <p:strVal val="#ppt_h"/>
                                          </p:val>
                                        </p:tav>
                                      </p:tavLst>
                                    </p:anim>
                                    <p:animEffect transition="in" filter="fade">
                                      <p:cBhvr>
                                        <p:cTn id="81" dur="500"/>
                                        <p:tgtEl>
                                          <p:spTgt spid="52"/>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 calcmode="lin" valueType="num">
                                      <p:cBhvr>
                                        <p:cTn id="84" dur="500" fill="hold"/>
                                        <p:tgtEl>
                                          <p:spTgt spid="4"/>
                                        </p:tgtEl>
                                        <p:attrNameLst>
                                          <p:attrName>ppt_w</p:attrName>
                                        </p:attrNameLst>
                                      </p:cBhvr>
                                      <p:tavLst>
                                        <p:tav tm="0">
                                          <p:val>
                                            <p:fltVal val="0"/>
                                          </p:val>
                                        </p:tav>
                                        <p:tav tm="100000">
                                          <p:val>
                                            <p:strVal val="#ppt_w"/>
                                          </p:val>
                                        </p:tav>
                                      </p:tavLst>
                                    </p:anim>
                                    <p:anim calcmode="lin" valueType="num">
                                      <p:cBhvr>
                                        <p:cTn id="85" dur="500" fill="hold"/>
                                        <p:tgtEl>
                                          <p:spTgt spid="4"/>
                                        </p:tgtEl>
                                        <p:attrNameLst>
                                          <p:attrName>ppt_h</p:attrName>
                                        </p:attrNameLst>
                                      </p:cBhvr>
                                      <p:tavLst>
                                        <p:tav tm="0">
                                          <p:val>
                                            <p:fltVal val="0"/>
                                          </p:val>
                                        </p:tav>
                                        <p:tav tm="100000">
                                          <p:val>
                                            <p:strVal val="#ppt_h"/>
                                          </p:val>
                                        </p:tav>
                                      </p:tavLst>
                                    </p:anim>
                                    <p:animEffect transition="in" filter="fade">
                                      <p:cBhvr>
                                        <p:cTn id="86" dur="500"/>
                                        <p:tgtEl>
                                          <p:spTgt spid="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wipe(up)">
                                      <p:cBhvr>
                                        <p:cTn id="96" dur="500"/>
                                        <p:tgtEl>
                                          <p:spTgt spid="49"/>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anim calcmode="lin" valueType="num">
                                      <p:cBhvr>
                                        <p:cTn id="99" dur="500" fill="hold"/>
                                        <p:tgtEl>
                                          <p:spTgt spid="9"/>
                                        </p:tgtEl>
                                        <p:attrNameLst>
                                          <p:attrName>ppt_w</p:attrName>
                                        </p:attrNameLst>
                                      </p:cBhvr>
                                      <p:tavLst>
                                        <p:tav tm="0">
                                          <p:val>
                                            <p:fltVal val="0"/>
                                          </p:val>
                                        </p:tav>
                                        <p:tav tm="100000">
                                          <p:val>
                                            <p:strVal val="#ppt_w"/>
                                          </p:val>
                                        </p:tav>
                                      </p:tavLst>
                                    </p:anim>
                                    <p:anim calcmode="lin" valueType="num">
                                      <p:cBhvr>
                                        <p:cTn id="100" dur="500" fill="hold"/>
                                        <p:tgtEl>
                                          <p:spTgt spid="9"/>
                                        </p:tgtEl>
                                        <p:attrNameLst>
                                          <p:attrName>ppt_h</p:attrName>
                                        </p:attrNameLst>
                                      </p:cBhvr>
                                      <p:tavLst>
                                        <p:tav tm="0">
                                          <p:val>
                                            <p:fltVal val="0"/>
                                          </p:val>
                                        </p:tav>
                                        <p:tav tm="100000">
                                          <p:val>
                                            <p:strVal val="#ppt_h"/>
                                          </p:val>
                                        </p:tav>
                                      </p:tavLst>
                                    </p:anim>
                                    <p:animEffect transition="in" filter="fade">
                                      <p:cBhvr>
                                        <p:cTn id="101" dur="500"/>
                                        <p:tgtEl>
                                          <p:spTgt spid="9"/>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up)">
                                      <p:cBhvr>
                                        <p:cTn id="104" dur="500"/>
                                        <p:tgtEl>
                                          <p:spTgt spid="42"/>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P spid="35" grpId="0"/>
      <p:bldP spid="36" grpId="0" animBg="1"/>
      <p:bldP spid="37" grpId="0"/>
      <p:bldP spid="40" grpId="0"/>
      <p:bldP spid="41" grpId="0" animBg="1"/>
      <p:bldP spid="42" grpId="0"/>
      <p:bldP spid="46" grpId="0"/>
      <p:bldP spid="47" grpId="0" animBg="1"/>
      <p:bldP spid="49" grpId="0" animBg="1"/>
      <p:bldP spid="51" grpId="0" animBg="1"/>
      <p:bldP spid="52" grpId="0" animBg="1"/>
      <p:bldP spid="3" grpId="0"/>
      <p:bldP spid="4" grpId="0"/>
      <p:bldP spid="5" grpId="0"/>
      <p:bldP spid="2"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36D1-79AE-E4E1-1CA8-66263F30209F}"/>
            </a:ext>
          </a:extLst>
        </p:cNvPr>
        <p:cNvGrpSpPr/>
        <p:nvPr/>
      </p:nvGrpSpPr>
      <p:grpSpPr>
        <a:xfrm>
          <a:off x="0" y="0"/>
          <a:ext cx="0" cy="0"/>
          <a:chOff x="0" y="0"/>
          <a:chExt cx="0" cy="0"/>
        </a:xfrm>
      </p:grpSpPr>
      <p:sp>
        <p:nvSpPr>
          <p:cNvPr id="3" name="History">
            <a:extLst>
              <a:ext uri="{FF2B5EF4-FFF2-40B4-BE49-F238E27FC236}">
                <a16:creationId xmlns:a16="http://schemas.microsoft.com/office/drawing/2014/main" id="{623DB37B-8486-3861-C72A-8DE04EDDBCA9}"/>
              </a:ext>
            </a:extLst>
          </p:cNvPr>
          <p:cNvSpPr txBox="1"/>
          <p:nvPr/>
        </p:nvSpPr>
        <p:spPr>
          <a:xfrm>
            <a:off x="1525047" y="2483241"/>
            <a:ext cx="9141926" cy="92333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a:defRPr sz="20000" b="0">
                <a:solidFill>
                  <a:srgbClr val="2C2E3C"/>
                </a:solidFill>
                <a:latin typeface="Roboto Black"/>
                <a:ea typeface="Roboto Black"/>
                <a:cs typeface="Roboto Black"/>
                <a:sym typeface="Roboto Black"/>
              </a:defRPr>
            </a:lvl1pPr>
          </a:lstStyle>
          <a:p>
            <a:pPr algn="ctr"/>
            <a:r>
              <a:rPr lang="it-IT" sz="6000" b="1" dirty="0">
                <a:solidFill>
                  <a:schemeClr val="bg1"/>
                </a:solidFill>
                <a:latin typeface="Poppins SemiBold" pitchFamily="2" charset="77"/>
                <a:cs typeface="Poppins SemiBold" pitchFamily="2" charset="77"/>
              </a:rPr>
              <a:t>Struttura Organizzativa</a:t>
            </a:r>
            <a:endParaRPr sz="6000" b="1" dirty="0">
              <a:solidFill>
                <a:schemeClr val="bg1"/>
              </a:solidFill>
              <a:latin typeface="Poppins SemiBold" pitchFamily="2" charset="77"/>
              <a:cs typeface="Poppins SemiBold" pitchFamily="2" charset="77"/>
            </a:endParaRPr>
          </a:p>
        </p:txBody>
      </p:sp>
      <p:sp>
        <p:nvSpPr>
          <p:cNvPr id="4" name="Прямоугольник 2">
            <a:extLst>
              <a:ext uri="{FF2B5EF4-FFF2-40B4-BE49-F238E27FC236}">
                <a16:creationId xmlns:a16="http://schemas.microsoft.com/office/drawing/2014/main" id="{083ABC34-B1C8-003F-133A-D2695093E62C}"/>
              </a:ext>
            </a:extLst>
          </p:cNvPr>
          <p:cNvSpPr/>
          <p:nvPr/>
        </p:nvSpPr>
        <p:spPr>
          <a:xfrm>
            <a:off x="1447290" y="3772692"/>
            <a:ext cx="9297417" cy="923330"/>
          </a:xfrm>
          <a:prstGeom prst="rect">
            <a:avLst/>
          </a:prstGeom>
        </p:spPr>
        <p:txBody>
          <a:bodyPr wrap="square">
            <a:spAutoFit/>
          </a:bodyPr>
          <a:lstStyle/>
          <a:p>
            <a:pPr algn="ctr" fontAlgn="base"/>
            <a:r>
              <a:rPr lang="en-US" dirty="0">
                <a:solidFill>
                  <a:schemeClr val="bg1"/>
                </a:solidFill>
              </a:rPr>
              <a:t>It Values </a:t>
            </a:r>
            <a:r>
              <a:rPr lang="en-US" dirty="0" err="1">
                <a:solidFill>
                  <a:schemeClr val="bg1"/>
                </a:solidFill>
              </a:rPr>
              <a:t>offre</a:t>
            </a:r>
            <a:r>
              <a:rPr lang="en-US" dirty="0">
                <a:solidFill>
                  <a:schemeClr val="bg1"/>
                </a:solidFill>
              </a:rPr>
              <a:t> </a:t>
            </a:r>
            <a:r>
              <a:rPr lang="en-US" dirty="0" err="1">
                <a:solidFill>
                  <a:schemeClr val="bg1"/>
                </a:solidFill>
              </a:rPr>
              <a:t>una</a:t>
            </a:r>
            <a:r>
              <a:rPr lang="en-US" dirty="0">
                <a:solidFill>
                  <a:schemeClr val="bg1"/>
                </a:solidFill>
              </a:rPr>
              <a:t> gamma di </a:t>
            </a:r>
            <a:r>
              <a:rPr lang="en-US" dirty="0" err="1">
                <a:solidFill>
                  <a:schemeClr val="bg1"/>
                </a:solidFill>
              </a:rPr>
              <a:t>prodotti</a:t>
            </a:r>
            <a:r>
              <a:rPr lang="en-US" dirty="0">
                <a:solidFill>
                  <a:schemeClr val="bg1"/>
                </a:solidFill>
              </a:rPr>
              <a:t> software, </a:t>
            </a:r>
            <a:r>
              <a:rPr lang="en-US" dirty="0" err="1">
                <a:solidFill>
                  <a:schemeClr val="bg1"/>
                </a:solidFill>
              </a:rPr>
              <a:t>servizi</a:t>
            </a:r>
            <a:r>
              <a:rPr lang="en-US" dirty="0">
                <a:solidFill>
                  <a:schemeClr val="bg1"/>
                </a:solidFill>
              </a:rPr>
              <a:t> di </a:t>
            </a:r>
            <a:r>
              <a:rPr lang="en-US" dirty="0" err="1">
                <a:solidFill>
                  <a:schemeClr val="bg1"/>
                </a:solidFill>
              </a:rPr>
              <a:t>consulenza</a:t>
            </a:r>
            <a:r>
              <a:rPr lang="en-US" dirty="0">
                <a:solidFill>
                  <a:schemeClr val="bg1"/>
                </a:solidFill>
              </a:rPr>
              <a:t> e </a:t>
            </a:r>
            <a:r>
              <a:rPr lang="en-US" dirty="0" err="1">
                <a:solidFill>
                  <a:schemeClr val="bg1"/>
                </a:solidFill>
              </a:rPr>
              <a:t>progettazione</a:t>
            </a:r>
            <a:r>
              <a:rPr lang="en-US" dirty="0">
                <a:solidFill>
                  <a:schemeClr val="bg1"/>
                </a:solidFill>
              </a:rPr>
              <a:t> </a:t>
            </a:r>
            <a:r>
              <a:rPr lang="en-US" dirty="0" err="1">
                <a:solidFill>
                  <a:schemeClr val="bg1"/>
                </a:solidFill>
              </a:rPr>
              <a:t>rivolti</a:t>
            </a:r>
            <a:r>
              <a:rPr lang="en-US" dirty="0">
                <a:solidFill>
                  <a:schemeClr val="bg1"/>
                </a:solidFill>
              </a:rPr>
              <a:t> al </a:t>
            </a:r>
            <a:r>
              <a:rPr lang="en-US" dirty="0" err="1">
                <a:solidFill>
                  <a:schemeClr val="bg1"/>
                </a:solidFill>
              </a:rPr>
              <a:t>mercato</a:t>
            </a:r>
            <a:r>
              <a:rPr lang="en-US" dirty="0">
                <a:solidFill>
                  <a:schemeClr val="bg1"/>
                </a:solidFill>
              </a:rPr>
              <a:t> Enterprise e </a:t>
            </a:r>
            <a:r>
              <a:rPr lang="en-US" dirty="0" err="1">
                <a:solidFill>
                  <a:schemeClr val="bg1"/>
                </a:solidFill>
              </a:rPr>
              <a:t>alla</a:t>
            </a:r>
            <a:r>
              <a:rPr lang="en-US" dirty="0">
                <a:solidFill>
                  <a:schemeClr val="bg1"/>
                </a:solidFill>
              </a:rPr>
              <a:t> </a:t>
            </a:r>
            <a:r>
              <a:rPr lang="en-US" dirty="0" err="1">
                <a:solidFill>
                  <a:schemeClr val="bg1"/>
                </a:solidFill>
              </a:rPr>
              <a:t>Pubblica</a:t>
            </a:r>
            <a:r>
              <a:rPr lang="en-US" dirty="0">
                <a:solidFill>
                  <a:schemeClr val="bg1"/>
                </a:solidFill>
              </a:rPr>
              <a:t> </a:t>
            </a:r>
            <a:r>
              <a:rPr lang="en-US" dirty="0" err="1">
                <a:solidFill>
                  <a:schemeClr val="bg1"/>
                </a:solidFill>
              </a:rPr>
              <a:t>Amministrazione</a:t>
            </a:r>
            <a:r>
              <a:rPr lang="en-US" dirty="0">
                <a:solidFill>
                  <a:schemeClr val="bg1"/>
                </a:solidFill>
              </a:rPr>
              <a:t>, </a:t>
            </a:r>
            <a:r>
              <a:rPr lang="en-US" dirty="0" err="1">
                <a:solidFill>
                  <a:schemeClr val="bg1"/>
                </a:solidFill>
              </a:rPr>
              <a:t>sia</a:t>
            </a:r>
            <a:r>
              <a:rPr lang="en-US" dirty="0">
                <a:solidFill>
                  <a:schemeClr val="bg1"/>
                </a:solidFill>
              </a:rPr>
              <a:t> a </a:t>
            </a:r>
            <a:r>
              <a:rPr lang="en-US" dirty="0" err="1">
                <a:solidFill>
                  <a:schemeClr val="bg1"/>
                </a:solidFill>
              </a:rPr>
              <a:t>livello</a:t>
            </a:r>
            <a:r>
              <a:rPr lang="en-US" dirty="0">
                <a:solidFill>
                  <a:schemeClr val="bg1"/>
                </a:solidFill>
              </a:rPr>
              <a:t> </a:t>
            </a:r>
            <a:r>
              <a:rPr lang="en-US" dirty="0" err="1">
                <a:solidFill>
                  <a:schemeClr val="bg1"/>
                </a:solidFill>
              </a:rPr>
              <a:t>nazionale</a:t>
            </a:r>
            <a:r>
              <a:rPr lang="en-US" dirty="0">
                <a:solidFill>
                  <a:schemeClr val="bg1"/>
                </a:solidFill>
              </a:rPr>
              <a:t> </a:t>
            </a:r>
            <a:r>
              <a:rPr lang="en-US" dirty="0" err="1">
                <a:solidFill>
                  <a:schemeClr val="bg1"/>
                </a:solidFill>
              </a:rPr>
              <a:t>che</a:t>
            </a:r>
            <a:r>
              <a:rPr lang="en-US" dirty="0">
                <a:solidFill>
                  <a:schemeClr val="bg1"/>
                </a:solidFill>
              </a:rPr>
              <a:t> </a:t>
            </a:r>
            <a:r>
              <a:rPr lang="en-US" dirty="0" err="1">
                <a:solidFill>
                  <a:schemeClr val="bg1"/>
                </a:solidFill>
              </a:rPr>
              <a:t>internazionale</a:t>
            </a:r>
            <a:r>
              <a:rPr lang="en-US" dirty="0">
                <a:solidFill>
                  <a:schemeClr val="bg1"/>
                </a:solidFill>
              </a:rPr>
              <a:t>. ​</a:t>
            </a:r>
            <a:endParaRPr lang="en-US"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2344131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2A19D-E42C-23B5-55A9-245DB5632AA3}"/>
            </a:ext>
          </a:extLst>
        </p:cNvPr>
        <p:cNvGrpSpPr/>
        <p:nvPr/>
      </p:nvGrpSpPr>
      <p:grpSpPr>
        <a:xfrm>
          <a:off x="0" y="0"/>
          <a:ext cx="0" cy="0"/>
          <a:chOff x="0" y="0"/>
          <a:chExt cx="0" cy="0"/>
        </a:xfrm>
      </p:grpSpPr>
      <p:sp>
        <p:nvSpPr>
          <p:cNvPr id="16" name="Right">
            <a:extLst>
              <a:ext uri="{FF2B5EF4-FFF2-40B4-BE49-F238E27FC236}">
                <a16:creationId xmlns:a16="http://schemas.microsoft.com/office/drawing/2014/main" id="{8CFFC68A-300E-1086-0508-4878B98494F0}"/>
              </a:ext>
            </a:extLst>
          </p:cNvPr>
          <p:cNvSpPr txBox="1"/>
          <p:nvPr/>
        </p:nvSpPr>
        <p:spPr>
          <a:xfrm>
            <a:off x="2043086" y="296856"/>
            <a:ext cx="8105827" cy="559127"/>
          </a:xfrm>
          <a:prstGeom prst="rect">
            <a:avLst/>
          </a:prstGeom>
          <a:extLst>
            <a:ext uri="{C572A759-6A51-4108-AA02-DFA0A04FC94B}">
              <ma14:wrappingTextBoxFlag xmlns="" xmlns:ma14="http://schemas.microsoft.com/office/mac/drawingml/2011/main"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dirty="0">
                <a:solidFill>
                  <a:srgbClr val="171916"/>
                </a:solidFill>
                <a:latin typeface="Poppins Medium" pitchFamily="2" charset="77"/>
                <a:cs typeface="Poppins Medium" pitchFamily="2" charset="77"/>
              </a:rPr>
              <a:t>La nostra Struttura Organizzativa</a:t>
            </a:r>
          </a:p>
        </p:txBody>
      </p:sp>
      <p:sp>
        <p:nvSpPr>
          <p:cNvPr id="3" name="Slide Number">
            <a:extLst>
              <a:ext uri="{FF2B5EF4-FFF2-40B4-BE49-F238E27FC236}">
                <a16:creationId xmlns:a16="http://schemas.microsoft.com/office/drawing/2014/main" id="{C4CAF8B2-86BD-B508-123A-F81BA99F8559}"/>
              </a:ext>
            </a:extLst>
          </p:cNvPr>
          <p:cNvSpPr txBox="1">
            <a:spLocks noGrp="1"/>
          </p:cNvSpPr>
          <p:nvPr>
            <p:ph type="sldNum" sz="quarter" idx="4"/>
          </p:nvPr>
        </p:nvSpPr>
        <p:spPr>
          <a:xfrm>
            <a:off x="11830343" y="268586"/>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25</a:t>
            </a:fld>
            <a:endParaRPr lang="it-IT" sz="1000"/>
          </a:p>
        </p:txBody>
      </p:sp>
      <p:graphicFrame>
        <p:nvGraphicFramePr>
          <p:cNvPr id="13" name="Diagramma 2">
            <a:extLst>
              <a:ext uri="{FF2B5EF4-FFF2-40B4-BE49-F238E27FC236}">
                <a16:creationId xmlns:a16="http://schemas.microsoft.com/office/drawing/2014/main" id="{E92CA4FE-ED77-0A19-042A-5A5EABEA0AC5}"/>
              </a:ext>
            </a:extLst>
          </p:cNvPr>
          <p:cNvGraphicFramePr/>
          <p:nvPr>
            <p:extLst>
              <p:ext uri="{D42A27DB-BD31-4B8C-83A1-F6EECF244321}">
                <p14:modId xmlns:p14="http://schemas.microsoft.com/office/powerpoint/2010/main" val="2356091988"/>
              </p:ext>
            </p:extLst>
          </p:nvPr>
        </p:nvGraphicFramePr>
        <p:xfrm>
          <a:off x="6758450" y="959433"/>
          <a:ext cx="5035179" cy="54178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Заголовок 1">
            <a:extLst>
              <a:ext uri="{FF2B5EF4-FFF2-40B4-BE49-F238E27FC236}">
                <a16:creationId xmlns:a16="http://schemas.microsoft.com/office/drawing/2014/main" id="{F8683F1C-C65B-CA0F-56B2-51DBE001A0DE}"/>
              </a:ext>
            </a:extLst>
          </p:cNvPr>
          <p:cNvSpPr txBox="1">
            <a:spLocks/>
          </p:cNvSpPr>
          <p:nvPr/>
        </p:nvSpPr>
        <p:spPr>
          <a:xfrm>
            <a:off x="8378163" y="3189978"/>
            <a:ext cx="1795752" cy="115673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it-IT" sz="9999" spc="100" dirty="0">
                <a:solidFill>
                  <a:schemeClr val="bg1">
                    <a:lumMod val="75000"/>
                  </a:schemeClr>
                </a:solidFill>
                <a:latin typeface="Poppins SemiBold" panose="02000000000000000000" pitchFamily="2" charset="0"/>
                <a:ea typeface="Lato" panose="020F0502020204030203" pitchFamily="34" charset="0"/>
                <a:cs typeface="Poppins SemiBold" panose="02000000000000000000" pitchFamily="2" charset="0"/>
              </a:rPr>
              <a:t>23</a:t>
            </a:r>
          </a:p>
        </p:txBody>
      </p:sp>
      <p:sp>
        <p:nvSpPr>
          <p:cNvPr id="15" name="Подзаголовок 2">
            <a:extLst>
              <a:ext uri="{FF2B5EF4-FFF2-40B4-BE49-F238E27FC236}">
                <a16:creationId xmlns:a16="http://schemas.microsoft.com/office/drawing/2014/main" id="{E12B2781-1F11-C46C-5E93-E4211DCE40BB}"/>
              </a:ext>
            </a:extLst>
          </p:cNvPr>
          <p:cNvSpPr txBox="1">
            <a:spLocks/>
          </p:cNvSpPr>
          <p:nvPr/>
        </p:nvSpPr>
        <p:spPr>
          <a:xfrm>
            <a:off x="8378163" y="4445559"/>
            <a:ext cx="1777828" cy="360926"/>
          </a:xfrm>
          <a:prstGeom prst="rect">
            <a:avLst/>
          </a:prstGeom>
        </p:spPr>
        <p:txBody>
          <a:bodyPr vert="horz" lIns="91426" tIns="45713" rIns="91426"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200"/>
              </a:spcBef>
              <a:buNone/>
            </a:pPr>
            <a:r>
              <a:rPr lang="it-IT" sz="867" kern="0" dirty="0">
                <a:solidFill>
                  <a:schemeClr val="bg2">
                    <a:lumMod val="75000"/>
                  </a:schemeClr>
                </a:solidFill>
                <a:latin typeface="Poppins Light" panose="02000000000000000000" pitchFamily="2" charset="0"/>
                <a:ea typeface="Karla" pitchFamily="2" charset="0"/>
                <a:cs typeface="Poppins Light" panose="02000000000000000000" pitchFamily="2" charset="0"/>
              </a:rPr>
              <a:t>Totale Personale </a:t>
            </a:r>
            <a:r>
              <a:rPr lang="it-IT" sz="867" kern="0" dirty="0" err="1">
                <a:solidFill>
                  <a:schemeClr val="bg2">
                    <a:lumMod val="75000"/>
                  </a:schemeClr>
                </a:solidFill>
                <a:latin typeface="Poppins Light" panose="02000000000000000000" pitchFamily="2" charset="0"/>
                <a:ea typeface="Karla" pitchFamily="2" charset="0"/>
                <a:cs typeface="Poppins Light" panose="02000000000000000000" pitchFamily="2" charset="0"/>
              </a:rPr>
              <a:t>It</a:t>
            </a:r>
            <a:r>
              <a:rPr lang="it-IT" sz="867" kern="0" dirty="0">
                <a:solidFill>
                  <a:schemeClr val="bg2">
                    <a:lumMod val="75000"/>
                  </a:schemeClr>
                </a:solidFill>
                <a:latin typeface="Poppins Light" panose="02000000000000000000" pitchFamily="2" charset="0"/>
                <a:ea typeface="Karla" pitchFamily="2" charset="0"/>
                <a:cs typeface="Poppins Light" panose="02000000000000000000" pitchFamily="2" charset="0"/>
              </a:rPr>
              <a:t> </a:t>
            </a:r>
            <a:r>
              <a:rPr lang="it-IT" sz="867" kern="0" dirty="0" err="1">
                <a:solidFill>
                  <a:schemeClr val="bg2">
                    <a:lumMod val="75000"/>
                  </a:schemeClr>
                </a:solidFill>
                <a:latin typeface="Poppins Light" panose="02000000000000000000" pitchFamily="2" charset="0"/>
                <a:ea typeface="Karla" pitchFamily="2" charset="0"/>
                <a:cs typeface="Poppins Light" panose="02000000000000000000" pitchFamily="2" charset="0"/>
              </a:rPr>
              <a:t>Values</a:t>
            </a:r>
            <a:endParaRPr lang="en-US" sz="867" kern="0" dirty="0">
              <a:solidFill>
                <a:schemeClr val="bg2">
                  <a:lumMod val="75000"/>
                </a:schemeClr>
              </a:solidFill>
              <a:latin typeface="Poppins Light" panose="02000000000000000000" pitchFamily="2" charset="0"/>
              <a:ea typeface="Karla" pitchFamily="2" charset="0"/>
              <a:cs typeface="Poppins Light" panose="02000000000000000000" pitchFamily="2" charset="0"/>
            </a:endParaRPr>
          </a:p>
        </p:txBody>
      </p:sp>
      <p:sp>
        <p:nvSpPr>
          <p:cNvPr id="17" name="Styles come and go.…">
            <a:extLst>
              <a:ext uri="{FF2B5EF4-FFF2-40B4-BE49-F238E27FC236}">
                <a16:creationId xmlns:a16="http://schemas.microsoft.com/office/drawing/2014/main" id="{E0ABBE79-CD04-E76E-23E7-533162665084}"/>
              </a:ext>
            </a:extLst>
          </p:cNvPr>
          <p:cNvSpPr txBox="1"/>
          <p:nvPr/>
        </p:nvSpPr>
        <p:spPr>
          <a:xfrm>
            <a:off x="1296267" y="2396125"/>
            <a:ext cx="4181360" cy="281615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fontAlgn="base"/>
            <a:r>
              <a:rPr lang="it-IT" sz="1400" dirty="0" err="1">
                <a:gradFill>
                  <a:gsLst>
                    <a:gs pos="51000">
                      <a:srgbClr val="3DAFD3"/>
                    </a:gs>
                    <a:gs pos="100000">
                      <a:srgbClr val="42B59E"/>
                    </a:gs>
                    <a:gs pos="0">
                      <a:srgbClr val="1593BF"/>
                    </a:gs>
                  </a:gsLst>
                  <a:lin ang="10800000" scaled="0"/>
                </a:gradFill>
                <a:latin typeface="Poppins Medium" pitchFamily="2" charset="77"/>
                <a:cs typeface="Poppins Medium" pitchFamily="2" charset="77"/>
              </a:rPr>
              <a:t>It</a:t>
            </a:r>
            <a:r>
              <a:rPr lang="it-IT" sz="14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 </a:t>
            </a:r>
            <a:r>
              <a:rPr lang="it-IT" sz="1400" dirty="0" err="1">
                <a:gradFill>
                  <a:gsLst>
                    <a:gs pos="51000">
                      <a:srgbClr val="3DAFD3"/>
                    </a:gs>
                    <a:gs pos="100000">
                      <a:srgbClr val="42B59E"/>
                    </a:gs>
                    <a:gs pos="0">
                      <a:srgbClr val="1593BF"/>
                    </a:gs>
                  </a:gsLst>
                  <a:lin ang="10800000" scaled="0"/>
                </a:gradFill>
                <a:latin typeface="Poppins Medium" pitchFamily="2" charset="77"/>
                <a:cs typeface="Poppins Medium" pitchFamily="2" charset="77"/>
              </a:rPr>
              <a:t>Values</a:t>
            </a:r>
            <a:r>
              <a:rPr lang="it-IT" sz="14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 </a:t>
            </a:r>
            <a:r>
              <a:rPr lang="it-IT" sz="1300" dirty="0">
                <a:solidFill>
                  <a:srgbClr val="666666"/>
                </a:solidFill>
                <a:latin typeface="Poppins" panose="00000500000000000000" pitchFamily="2" charset="0"/>
              </a:rPr>
              <a:t>è organizzata in Organization Unit (OU), ciascuna delle quali interagisce strettamente con le altre per garantire una collaborazione integrata e monitorata tra i reparti.</a:t>
            </a:r>
          </a:p>
          <a:p>
            <a:pPr fontAlgn="base"/>
            <a:endParaRPr lang="en-US" sz="1300" dirty="0">
              <a:solidFill>
                <a:srgbClr val="666666"/>
              </a:solidFill>
              <a:latin typeface="Poppins" panose="00000500000000000000" pitchFamily="2" charset="0"/>
            </a:endParaRPr>
          </a:p>
          <a:p>
            <a:pPr fontAlgn="base"/>
            <a:r>
              <a:rPr lang="it-IT" sz="1300" dirty="0">
                <a:solidFill>
                  <a:srgbClr val="666666"/>
                </a:solidFill>
                <a:latin typeface="Poppins Light" pitchFamily="2" charset="77"/>
                <a:cs typeface="Poppins Light" pitchFamily="2" charset="77"/>
              </a:rPr>
              <a:t>Questo approccio assicura qualità, controllo e rispetto delle scadenze progettuali. </a:t>
            </a:r>
            <a:r>
              <a:rPr lang="en-US" sz="1300" dirty="0">
                <a:solidFill>
                  <a:srgbClr val="666666"/>
                </a:solidFill>
                <a:latin typeface="Poppins Light" pitchFamily="2" charset="77"/>
                <a:cs typeface="Poppins Light" pitchFamily="2" charset="77"/>
              </a:rPr>
              <a:t>​</a:t>
            </a:r>
          </a:p>
          <a:p>
            <a:pPr fontAlgn="base"/>
            <a:endParaRPr lang="en-US" sz="1300" dirty="0">
              <a:solidFill>
                <a:srgbClr val="666666"/>
              </a:solidFill>
              <a:latin typeface="Poppins Light" pitchFamily="2" charset="77"/>
              <a:cs typeface="Poppins Light" pitchFamily="2" charset="77"/>
            </a:endParaRPr>
          </a:p>
          <a:p>
            <a:pPr fontAlgn="base"/>
            <a:r>
              <a:rPr lang="it-IT" sz="1300" dirty="0">
                <a:solidFill>
                  <a:srgbClr val="666666"/>
                </a:solidFill>
                <a:latin typeface="Poppins Light" pitchFamily="2" charset="77"/>
                <a:cs typeface="Poppins Light" pitchFamily="2" charset="77"/>
              </a:rPr>
              <a:t>Ogni OU è specializzata in un'area specifica, ma lavora in sinergia con le altre per offrire soluzioni complete e integrate. La struttura organizzativa flessibile e dinamica ci permette di rispondere rapidamente alle esigenze del mercato e di mantenere un alto livello di efficienza operativa.</a:t>
            </a:r>
            <a:endParaRPr lang="en-US" sz="1300" dirty="0">
              <a:solidFill>
                <a:srgbClr val="666666"/>
              </a:solidFill>
              <a:latin typeface="Poppins Light" pitchFamily="2" charset="77"/>
              <a:cs typeface="Poppins Light" pitchFamily="2" charset="77"/>
            </a:endParaRPr>
          </a:p>
        </p:txBody>
      </p:sp>
    </p:spTree>
    <p:extLst>
      <p:ext uri="{BB962C8B-B14F-4D97-AF65-F5344CB8AC3E}">
        <p14:creationId xmlns:p14="http://schemas.microsoft.com/office/powerpoint/2010/main" val="176425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329F5-C7A1-EBAB-3A68-8F7E86E00AB8}"/>
            </a:ext>
          </a:extLst>
        </p:cNvPr>
        <p:cNvGrpSpPr/>
        <p:nvPr/>
      </p:nvGrpSpPr>
      <p:grpSpPr>
        <a:xfrm>
          <a:off x="0" y="0"/>
          <a:ext cx="0" cy="0"/>
          <a:chOff x="0" y="0"/>
          <a:chExt cx="0" cy="0"/>
        </a:xfrm>
      </p:grpSpPr>
      <p:sp>
        <p:nvSpPr>
          <p:cNvPr id="16" name="Right">
            <a:extLst>
              <a:ext uri="{FF2B5EF4-FFF2-40B4-BE49-F238E27FC236}">
                <a16:creationId xmlns:a16="http://schemas.microsoft.com/office/drawing/2014/main" id="{6C102A49-1C4B-BCE1-D746-C01109899F29}"/>
              </a:ext>
            </a:extLst>
          </p:cNvPr>
          <p:cNvSpPr txBox="1"/>
          <p:nvPr/>
        </p:nvSpPr>
        <p:spPr>
          <a:xfrm>
            <a:off x="2043086" y="296856"/>
            <a:ext cx="8105827" cy="559127"/>
          </a:xfrm>
          <a:prstGeom prst="rect">
            <a:avLst/>
          </a:prstGeom>
          <a:extLst>
            <a:ext uri="{C572A759-6A51-4108-AA02-DFA0A04FC94B}">
              <ma14:wrappingTextBoxFlag xmlns:ma14="http://schemas.microsoft.com/office/mac/drawingml/2011/main" xmlns=""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dirty="0">
                <a:solidFill>
                  <a:srgbClr val="171916"/>
                </a:solidFill>
                <a:latin typeface="Poppins Medium" pitchFamily="2" charset="77"/>
                <a:cs typeface="Poppins Medium" pitchFamily="2" charset="77"/>
              </a:rPr>
              <a:t>La nostra Struttura Organizzativa</a:t>
            </a:r>
          </a:p>
        </p:txBody>
      </p:sp>
      <p:sp>
        <p:nvSpPr>
          <p:cNvPr id="3" name="Slide Number">
            <a:extLst>
              <a:ext uri="{FF2B5EF4-FFF2-40B4-BE49-F238E27FC236}">
                <a16:creationId xmlns:a16="http://schemas.microsoft.com/office/drawing/2014/main" id="{0B152B46-8FFB-AED0-67F9-B37CF6AA0313}"/>
              </a:ext>
            </a:extLst>
          </p:cNvPr>
          <p:cNvSpPr txBox="1">
            <a:spLocks noGrp="1"/>
          </p:cNvSpPr>
          <p:nvPr>
            <p:ph type="sldNum" sz="quarter" idx="4"/>
          </p:nvPr>
        </p:nvSpPr>
        <p:spPr>
          <a:xfrm>
            <a:off x="11830343" y="268586"/>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26</a:t>
            </a:fld>
            <a:endParaRPr lang="it-IT" sz="1000"/>
          </a:p>
        </p:txBody>
      </p:sp>
      <p:sp>
        <p:nvSpPr>
          <p:cNvPr id="17" name="Styles come and go.…">
            <a:extLst>
              <a:ext uri="{FF2B5EF4-FFF2-40B4-BE49-F238E27FC236}">
                <a16:creationId xmlns:a16="http://schemas.microsoft.com/office/drawing/2014/main" id="{454A539A-63B2-0B8B-3CE8-04EFA6D94310}"/>
              </a:ext>
            </a:extLst>
          </p:cNvPr>
          <p:cNvSpPr txBox="1"/>
          <p:nvPr/>
        </p:nvSpPr>
        <p:spPr>
          <a:xfrm>
            <a:off x="1296267" y="2379705"/>
            <a:ext cx="4181360" cy="281615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fontAlgn="base"/>
            <a:r>
              <a:rPr lang="it-IT" sz="1400" dirty="0" err="1">
                <a:gradFill>
                  <a:gsLst>
                    <a:gs pos="51000">
                      <a:srgbClr val="3DAFD3"/>
                    </a:gs>
                    <a:gs pos="100000">
                      <a:srgbClr val="42B59E"/>
                    </a:gs>
                    <a:gs pos="0">
                      <a:srgbClr val="1593BF"/>
                    </a:gs>
                  </a:gsLst>
                  <a:lin ang="10800000" scaled="0"/>
                </a:gradFill>
                <a:latin typeface="Poppins Medium" pitchFamily="2" charset="77"/>
                <a:cs typeface="Poppins Medium" pitchFamily="2" charset="77"/>
              </a:rPr>
              <a:t>It</a:t>
            </a:r>
            <a:r>
              <a:rPr lang="it-IT" sz="14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 </a:t>
            </a:r>
            <a:r>
              <a:rPr lang="it-IT" sz="1400" dirty="0" err="1">
                <a:gradFill>
                  <a:gsLst>
                    <a:gs pos="51000">
                      <a:srgbClr val="3DAFD3"/>
                    </a:gs>
                    <a:gs pos="100000">
                      <a:srgbClr val="42B59E"/>
                    </a:gs>
                    <a:gs pos="0">
                      <a:srgbClr val="1593BF"/>
                    </a:gs>
                  </a:gsLst>
                  <a:lin ang="10800000" scaled="0"/>
                </a:gradFill>
                <a:latin typeface="Poppins Medium" pitchFamily="2" charset="77"/>
                <a:cs typeface="Poppins Medium" pitchFamily="2" charset="77"/>
              </a:rPr>
              <a:t>Values</a:t>
            </a:r>
            <a:r>
              <a:rPr lang="it-IT" sz="14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 </a:t>
            </a:r>
            <a:r>
              <a:rPr lang="it-IT" sz="1300" dirty="0">
                <a:solidFill>
                  <a:srgbClr val="666666"/>
                </a:solidFill>
                <a:latin typeface="Poppins" panose="00000500000000000000" pitchFamily="2" charset="0"/>
              </a:rPr>
              <a:t>è organizzata in Organization Unit (OU), ciascuna delle quali interagisce strettamente con le altre per garantire una collaborazione integrata e monitorata tra i reparti.</a:t>
            </a:r>
          </a:p>
          <a:p>
            <a:pPr fontAlgn="base"/>
            <a:endParaRPr lang="en-US" sz="1300" dirty="0">
              <a:solidFill>
                <a:srgbClr val="666666"/>
              </a:solidFill>
              <a:latin typeface="Poppins" panose="00000500000000000000" pitchFamily="2" charset="0"/>
            </a:endParaRPr>
          </a:p>
          <a:p>
            <a:pPr fontAlgn="base"/>
            <a:r>
              <a:rPr lang="it-IT" sz="1300" dirty="0">
                <a:solidFill>
                  <a:srgbClr val="666666"/>
                </a:solidFill>
                <a:latin typeface="Poppins Light" pitchFamily="2" charset="77"/>
                <a:cs typeface="Poppins Light" pitchFamily="2" charset="77"/>
              </a:rPr>
              <a:t>Questo approccio assicura qualità, controllo e rispetto delle scadenze progettuali. </a:t>
            </a:r>
            <a:r>
              <a:rPr lang="en-US" sz="1300" dirty="0">
                <a:solidFill>
                  <a:srgbClr val="666666"/>
                </a:solidFill>
                <a:latin typeface="Poppins Light" pitchFamily="2" charset="77"/>
                <a:cs typeface="Poppins Light" pitchFamily="2" charset="77"/>
              </a:rPr>
              <a:t>​</a:t>
            </a:r>
          </a:p>
          <a:p>
            <a:pPr fontAlgn="base"/>
            <a:endParaRPr lang="en-US" sz="1300" dirty="0">
              <a:solidFill>
                <a:srgbClr val="666666"/>
              </a:solidFill>
              <a:latin typeface="Poppins Light" pitchFamily="2" charset="77"/>
              <a:cs typeface="Poppins Light" pitchFamily="2" charset="77"/>
            </a:endParaRPr>
          </a:p>
          <a:p>
            <a:pPr fontAlgn="base"/>
            <a:r>
              <a:rPr lang="it-IT" sz="1300" dirty="0">
                <a:solidFill>
                  <a:srgbClr val="666666"/>
                </a:solidFill>
                <a:latin typeface="Poppins Light" pitchFamily="2" charset="77"/>
                <a:cs typeface="Poppins Light" pitchFamily="2" charset="77"/>
              </a:rPr>
              <a:t>Ogni OU è specializzata in un'area specifica, ma lavora in sinergia con le altre per offrire soluzioni complete e integrate. La struttura organizzativa flessibile e dinamica ci permette di rispondere rapidamente alle esigenze del mercato e di mantenere un alto livello di efficienza operativa.</a:t>
            </a:r>
            <a:r>
              <a:rPr lang="en-US" sz="1300" dirty="0">
                <a:solidFill>
                  <a:srgbClr val="666666"/>
                </a:solidFill>
                <a:latin typeface="Poppins Light" pitchFamily="2" charset="77"/>
                <a:cs typeface="Poppins Light" pitchFamily="2" charset="77"/>
              </a:rPr>
              <a:t>​</a:t>
            </a:r>
          </a:p>
        </p:txBody>
      </p:sp>
      <p:grpSp>
        <p:nvGrpSpPr>
          <p:cNvPr id="31" name="Группа 10">
            <a:extLst>
              <a:ext uri="{FF2B5EF4-FFF2-40B4-BE49-F238E27FC236}">
                <a16:creationId xmlns:a16="http://schemas.microsoft.com/office/drawing/2014/main" id="{DD15B92C-DC7B-4963-E699-A6903F22FED1}"/>
              </a:ext>
            </a:extLst>
          </p:cNvPr>
          <p:cNvGrpSpPr/>
          <p:nvPr/>
        </p:nvGrpSpPr>
        <p:grpSpPr>
          <a:xfrm>
            <a:off x="7451756" y="1976529"/>
            <a:ext cx="3657036" cy="3657036"/>
            <a:chOff x="7473615" y="1668379"/>
            <a:chExt cx="3657600" cy="3657600"/>
          </a:xfrm>
        </p:grpSpPr>
        <p:cxnSp>
          <p:nvCxnSpPr>
            <p:cNvPr id="32" name="Прямая соединительная линия 11">
              <a:extLst>
                <a:ext uri="{FF2B5EF4-FFF2-40B4-BE49-F238E27FC236}">
                  <a16:creationId xmlns:a16="http://schemas.microsoft.com/office/drawing/2014/main" id="{80E3D516-3EDB-3E50-A4F2-238105E54C10}"/>
                </a:ext>
              </a:extLst>
            </p:cNvPr>
            <p:cNvCxnSpPr/>
            <p:nvPr/>
          </p:nvCxnSpPr>
          <p:spPr>
            <a:xfrm>
              <a:off x="9302415" y="1668379"/>
              <a:ext cx="0" cy="36576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12">
              <a:extLst>
                <a:ext uri="{FF2B5EF4-FFF2-40B4-BE49-F238E27FC236}">
                  <a16:creationId xmlns:a16="http://schemas.microsoft.com/office/drawing/2014/main" id="{22B3EC37-63E6-C5F3-F6F0-D89EAAC4C5C5}"/>
                </a:ext>
              </a:extLst>
            </p:cNvPr>
            <p:cNvCxnSpPr/>
            <p:nvPr/>
          </p:nvCxnSpPr>
          <p:spPr>
            <a:xfrm rot="16200000">
              <a:off x="9302415" y="1668380"/>
              <a:ext cx="0" cy="36576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CBE864D3-5E61-02EF-B596-B1FF9EC622EC}"/>
              </a:ext>
            </a:extLst>
          </p:cNvPr>
          <p:cNvSpPr txBox="1"/>
          <p:nvPr/>
        </p:nvSpPr>
        <p:spPr>
          <a:xfrm>
            <a:off x="7451757" y="3048900"/>
            <a:ext cx="1828518" cy="646139"/>
          </a:xfrm>
          <a:prstGeom prst="rect">
            <a:avLst/>
          </a:prstGeom>
          <a:noFill/>
        </p:spPr>
        <p:txBody>
          <a:bodyPr wrap="square" rtlCol="0">
            <a:spAutoFit/>
          </a:bodyPr>
          <a:lstStyle/>
          <a:p>
            <a:pPr algn="ctr"/>
            <a:r>
              <a:rPr lang="en-US" sz="1866" dirty="0">
                <a:latin typeface="+mj-lt"/>
                <a:ea typeface="Cardo" panose="02020600000000000000" pitchFamily="18" charset="-79"/>
                <a:cs typeface="Cardo" panose="02020600000000000000" pitchFamily="18" charset="-79"/>
              </a:rPr>
              <a:t>12</a:t>
            </a:r>
          </a:p>
          <a:p>
            <a:pPr algn="ctr"/>
            <a:r>
              <a:rPr lang="en-US" sz="800" dirty="0">
                <a:solidFill>
                  <a:schemeClr val="tx2">
                    <a:lumMod val="40000"/>
                    <a:lumOff val="60000"/>
                  </a:schemeClr>
                </a:solidFill>
                <a:latin typeface="+mj-lt"/>
                <a:ea typeface="Open Sans Bold" panose="020B0806030504020204" pitchFamily="34" charset="0"/>
                <a:cs typeface="Open Sans Bold" panose="020B0806030504020204" pitchFamily="34" charset="0"/>
              </a:rPr>
              <a:t>SVILUPPATORI</a:t>
            </a:r>
            <a:endParaRPr lang="en-US" sz="800" baseline="30000" dirty="0">
              <a:solidFill>
                <a:schemeClr val="tx2">
                  <a:lumMod val="40000"/>
                  <a:lumOff val="60000"/>
                </a:schemeClr>
              </a:solidFill>
              <a:latin typeface="+mj-lt"/>
              <a:ea typeface="Cardo" panose="02020600000000000000" pitchFamily="18" charset="-79"/>
              <a:cs typeface="Cardo" panose="02020600000000000000" pitchFamily="18" charset="-79"/>
            </a:endParaRPr>
          </a:p>
          <a:p>
            <a:pPr algn="ctr"/>
            <a:endParaRPr lang="en-US" sz="933" dirty="0">
              <a:latin typeface="+mj-lt"/>
              <a:ea typeface="Cardo" panose="02020600000000000000" pitchFamily="18" charset="-79"/>
              <a:cs typeface="Cardo" panose="02020600000000000000" pitchFamily="18" charset="-79"/>
            </a:endParaRPr>
          </a:p>
        </p:txBody>
      </p:sp>
      <p:sp>
        <p:nvSpPr>
          <p:cNvPr id="35" name="TextBox 34">
            <a:extLst>
              <a:ext uri="{FF2B5EF4-FFF2-40B4-BE49-F238E27FC236}">
                <a16:creationId xmlns:a16="http://schemas.microsoft.com/office/drawing/2014/main" id="{EF4ACC44-5779-0471-319C-C1610DAA016F}"/>
              </a:ext>
            </a:extLst>
          </p:cNvPr>
          <p:cNvSpPr txBox="1"/>
          <p:nvPr/>
        </p:nvSpPr>
        <p:spPr>
          <a:xfrm>
            <a:off x="9280275" y="3048900"/>
            <a:ext cx="1828518" cy="646139"/>
          </a:xfrm>
          <a:prstGeom prst="rect">
            <a:avLst/>
          </a:prstGeom>
          <a:noFill/>
        </p:spPr>
        <p:txBody>
          <a:bodyPr wrap="square" rtlCol="0">
            <a:spAutoFit/>
          </a:bodyPr>
          <a:lstStyle/>
          <a:p>
            <a:pPr algn="ctr"/>
            <a:r>
              <a:rPr lang="en-US" sz="1866" dirty="0">
                <a:latin typeface="+mj-lt"/>
                <a:ea typeface="Cardo" panose="02020600000000000000" pitchFamily="18" charset="-79"/>
                <a:cs typeface="Cardo" panose="02020600000000000000" pitchFamily="18" charset="-79"/>
              </a:rPr>
              <a:t>1</a:t>
            </a:r>
          </a:p>
          <a:p>
            <a:pPr algn="ctr"/>
            <a:r>
              <a:rPr lang="en-US" sz="800" dirty="0">
                <a:solidFill>
                  <a:schemeClr val="tx2">
                    <a:lumMod val="40000"/>
                    <a:lumOff val="60000"/>
                  </a:schemeClr>
                </a:solidFill>
                <a:latin typeface="+mj-lt"/>
                <a:ea typeface="Open Sans Bold" panose="020B0806030504020204" pitchFamily="34" charset="0"/>
                <a:cs typeface="Open Sans Bold" panose="020B0806030504020204" pitchFamily="34" charset="0"/>
              </a:rPr>
              <a:t>SISTEMISTI</a:t>
            </a:r>
            <a:endParaRPr lang="en-US" sz="800" baseline="30000" dirty="0">
              <a:solidFill>
                <a:schemeClr val="tx2">
                  <a:lumMod val="40000"/>
                  <a:lumOff val="60000"/>
                </a:schemeClr>
              </a:solidFill>
              <a:latin typeface="+mj-lt"/>
              <a:ea typeface="Cardo" panose="02020600000000000000" pitchFamily="18" charset="-79"/>
              <a:cs typeface="Cardo" panose="02020600000000000000" pitchFamily="18" charset="-79"/>
            </a:endParaRPr>
          </a:p>
          <a:p>
            <a:pPr algn="ctr"/>
            <a:endParaRPr lang="en-US" sz="933" dirty="0">
              <a:latin typeface="+mj-lt"/>
              <a:ea typeface="Cardo" panose="02020600000000000000" pitchFamily="18" charset="-79"/>
              <a:cs typeface="Cardo" panose="02020600000000000000" pitchFamily="18" charset="-79"/>
            </a:endParaRPr>
          </a:p>
        </p:txBody>
      </p:sp>
      <p:sp>
        <p:nvSpPr>
          <p:cNvPr id="36" name="TextBox 35">
            <a:extLst>
              <a:ext uri="{FF2B5EF4-FFF2-40B4-BE49-F238E27FC236}">
                <a16:creationId xmlns:a16="http://schemas.microsoft.com/office/drawing/2014/main" id="{68C53BC7-8D11-4F23-4939-37A36A8DCDEC}"/>
              </a:ext>
            </a:extLst>
          </p:cNvPr>
          <p:cNvSpPr txBox="1"/>
          <p:nvPr/>
        </p:nvSpPr>
        <p:spPr>
          <a:xfrm>
            <a:off x="7451757" y="4700141"/>
            <a:ext cx="1828518" cy="646139"/>
          </a:xfrm>
          <a:prstGeom prst="rect">
            <a:avLst/>
          </a:prstGeom>
          <a:noFill/>
        </p:spPr>
        <p:txBody>
          <a:bodyPr wrap="square" rtlCol="0">
            <a:spAutoFit/>
          </a:bodyPr>
          <a:lstStyle/>
          <a:p>
            <a:pPr algn="ctr"/>
            <a:r>
              <a:rPr lang="en-US" sz="1866" dirty="0">
                <a:latin typeface="+mj-lt"/>
                <a:ea typeface="Cardo" panose="02020600000000000000" pitchFamily="18" charset="-79"/>
                <a:cs typeface="Cardo" panose="02020600000000000000" pitchFamily="18" charset="-79"/>
              </a:rPr>
              <a:t>3</a:t>
            </a:r>
          </a:p>
          <a:p>
            <a:pPr algn="ctr"/>
            <a:r>
              <a:rPr lang="en-US" sz="800" dirty="0">
                <a:solidFill>
                  <a:schemeClr val="tx2">
                    <a:lumMod val="40000"/>
                    <a:lumOff val="60000"/>
                  </a:schemeClr>
                </a:solidFill>
                <a:latin typeface="+mj-lt"/>
                <a:ea typeface="Cardo" panose="02020600000000000000" pitchFamily="18" charset="-79"/>
                <a:cs typeface="Cardo" panose="02020600000000000000" pitchFamily="18" charset="-79"/>
              </a:rPr>
              <a:t>DESIGNER</a:t>
            </a:r>
            <a:endParaRPr lang="en-US" sz="800" baseline="30000" dirty="0">
              <a:solidFill>
                <a:schemeClr val="tx2">
                  <a:lumMod val="40000"/>
                  <a:lumOff val="60000"/>
                </a:schemeClr>
              </a:solidFill>
              <a:latin typeface="+mj-lt"/>
              <a:ea typeface="Cardo" panose="02020600000000000000" pitchFamily="18" charset="-79"/>
              <a:cs typeface="Cardo" panose="02020600000000000000" pitchFamily="18" charset="-79"/>
            </a:endParaRPr>
          </a:p>
          <a:p>
            <a:pPr algn="ctr"/>
            <a:endParaRPr lang="en-US" sz="933" dirty="0">
              <a:latin typeface="+mj-lt"/>
              <a:ea typeface="Cardo" panose="02020600000000000000" pitchFamily="18" charset="-79"/>
              <a:cs typeface="Cardo" panose="02020600000000000000" pitchFamily="18" charset="-79"/>
            </a:endParaRPr>
          </a:p>
        </p:txBody>
      </p:sp>
      <p:sp>
        <p:nvSpPr>
          <p:cNvPr id="37" name="TextBox 36">
            <a:extLst>
              <a:ext uri="{FF2B5EF4-FFF2-40B4-BE49-F238E27FC236}">
                <a16:creationId xmlns:a16="http://schemas.microsoft.com/office/drawing/2014/main" id="{B85DF007-CC8E-8D89-BB2C-E06B60A454C3}"/>
              </a:ext>
            </a:extLst>
          </p:cNvPr>
          <p:cNvSpPr txBox="1"/>
          <p:nvPr/>
        </p:nvSpPr>
        <p:spPr>
          <a:xfrm>
            <a:off x="9280275" y="4700141"/>
            <a:ext cx="1828518" cy="646139"/>
          </a:xfrm>
          <a:prstGeom prst="rect">
            <a:avLst/>
          </a:prstGeom>
          <a:noFill/>
        </p:spPr>
        <p:txBody>
          <a:bodyPr wrap="square" rtlCol="0">
            <a:spAutoFit/>
          </a:bodyPr>
          <a:lstStyle/>
          <a:p>
            <a:pPr algn="ctr"/>
            <a:r>
              <a:rPr lang="en-US" sz="1866" dirty="0">
                <a:latin typeface="+mj-lt"/>
                <a:ea typeface="Cardo" panose="02020600000000000000" pitchFamily="18" charset="-79"/>
                <a:cs typeface="Cardo" panose="02020600000000000000" pitchFamily="18" charset="-79"/>
              </a:rPr>
              <a:t>2</a:t>
            </a:r>
          </a:p>
          <a:p>
            <a:pPr algn="ctr"/>
            <a:r>
              <a:rPr lang="en-US" sz="800" dirty="0">
                <a:solidFill>
                  <a:schemeClr val="tx2">
                    <a:lumMod val="40000"/>
                    <a:lumOff val="60000"/>
                  </a:schemeClr>
                </a:solidFill>
                <a:latin typeface="+mj-lt"/>
                <a:ea typeface="Open Sans Bold" panose="020B0806030504020204" pitchFamily="34" charset="0"/>
                <a:cs typeface="Open Sans Bold" panose="020B0806030504020204" pitchFamily="34" charset="0"/>
              </a:rPr>
              <a:t>PMO</a:t>
            </a:r>
            <a:endParaRPr lang="en-US" sz="933" baseline="30000" dirty="0">
              <a:solidFill>
                <a:schemeClr val="tx2">
                  <a:lumMod val="40000"/>
                  <a:lumOff val="60000"/>
                </a:schemeClr>
              </a:solidFill>
              <a:latin typeface="+mj-lt"/>
              <a:ea typeface="Cardo" panose="02020600000000000000" pitchFamily="18" charset="-79"/>
              <a:cs typeface="Cardo" panose="02020600000000000000" pitchFamily="18" charset="-79"/>
            </a:endParaRPr>
          </a:p>
          <a:p>
            <a:pPr algn="ctr"/>
            <a:endParaRPr lang="en-US" sz="933" dirty="0">
              <a:latin typeface="+mj-lt"/>
              <a:ea typeface="Cardo" panose="02020600000000000000" pitchFamily="18" charset="-79"/>
              <a:cs typeface="Cardo" panose="02020600000000000000" pitchFamily="18" charset="-79"/>
            </a:endParaRPr>
          </a:p>
        </p:txBody>
      </p:sp>
      <p:pic>
        <p:nvPicPr>
          <p:cNvPr id="38" name="Immagine 6">
            <a:extLst>
              <a:ext uri="{FF2B5EF4-FFF2-40B4-BE49-F238E27FC236}">
                <a16:creationId xmlns:a16="http://schemas.microsoft.com/office/drawing/2014/main" id="{9F38DDF9-63B4-6607-8264-6CF0AD65C843}"/>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flipH="1">
            <a:off x="9890676" y="2417653"/>
            <a:ext cx="609493" cy="609493"/>
          </a:xfrm>
          <a:prstGeom prst="rect">
            <a:avLst/>
          </a:prstGeom>
        </p:spPr>
      </p:pic>
      <p:pic>
        <p:nvPicPr>
          <p:cNvPr id="39" name="Immagine 7">
            <a:extLst>
              <a:ext uri="{FF2B5EF4-FFF2-40B4-BE49-F238E27FC236}">
                <a16:creationId xmlns:a16="http://schemas.microsoft.com/office/drawing/2014/main" id="{E1115EF2-F223-4A55-F57F-5F9872C19015}"/>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flipH="1">
            <a:off x="8132985" y="2417653"/>
            <a:ext cx="460116" cy="460116"/>
          </a:xfrm>
          <a:prstGeom prst="rect">
            <a:avLst/>
          </a:prstGeom>
          <a:solidFill>
            <a:schemeClr val="bg1"/>
          </a:solidFill>
        </p:spPr>
      </p:pic>
      <p:pic>
        <p:nvPicPr>
          <p:cNvPr id="40" name="Immagine 9">
            <a:extLst>
              <a:ext uri="{FF2B5EF4-FFF2-40B4-BE49-F238E27FC236}">
                <a16:creationId xmlns:a16="http://schemas.microsoft.com/office/drawing/2014/main" id="{C0AE6796-32A2-916B-BC16-4FCA38756F46}"/>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flipH="1">
            <a:off x="8132985" y="4115069"/>
            <a:ext cx="460116" cy="460116"/>
          </a:xfrm>
          <a:prstGeom prst="rect">
            <a:avLst/>
          </a:prstGeom>
        </p:spPr>
      </p:pic>
      <p:pic>
        <p:nvPicPr>
          <p:cNvPr id="41" name="Immagine 13">
            <a:extLst>
              <a:ext uri="{FF2B5EF4-FFF2-40B4-BE49-F238E27FC236}">
                <a16:creationId xmlns:a16="http://schemas.microsoft.com/office/drawing/2014/main" id="{1DBCC3F9-3D84-A4CF-7758-1679BED797CB}"/>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flipH="1">
            <a:off x="9961503" y="4115069"/>
            <a:ext cx="460116" cy="460116"/>
          </a:xfrm>
          <a:prstGeom prst="rect">
            <a:avLst/>
          </a:prstGeom>
        </p:spPr>
      </p:pic>
      <p:sp>
        <p:nvSpPr>
          <p:cNvPr id="42" name="Заголовок 1">
            <a:extLst>
              <a:ext uri="{FF2B5EF4-FFF2-40B4-BE49-F238E27FC236}">
                <a16:creationId xmlns:a16="http://schemas.microsoft.com/office/drawing/2014/main" id="{D18AEA99-C6AF-A65F-45C7-1F8E3FFC36AC}"/>
              </a:ext>
            </a:extLst>
          </p:cNvPr>
          <p:cNvSpPr txBox="1">
            <a:spLocks/>
          </p:cNvSpPr>
          <p:nvPr/>
        </p:nvSpPr>
        <p:spPr>
          <a:xfrm>
            <a:off x="7451756" y="1629116"/>
            <a:ext cx="3657033" cy="33792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333" dirty="0" err="1">
                <a:solidFill>
                  <a:schemeClr val="bg1">
                    <a:lumMod val="50000"/>
                  </a:schemeClr>
                </a:solidFill>
                <a:latin typeface="Poppins SemiBold" panose="02000000000000000000" pitchFamily="2" charset="0"/>
                <a:ea typeface="Lato" panose="020F0502020204030203" pitchFamily="34" charset="0"/>
                <a:cs typeface="Poppins SemiBold" panose="02000000000000000000" pitchFamily="2" charset="0"/>
              </a:rPr>
              <a:t>Reparto</a:t>
            </a:r>
            <a:r>
              <a:rPr lang="en-US" sz="1333" dirty="0">
                <a:solidFill>
                  <a:schemeClr val="bg1">
                    <a:lumMod val="50000"/>
                  </a:schemeClr>
                </a:solidFill>
                <a:latin typeface="Poppins SemiBold" panose="02000000000000000000" pitchFamily="2" charset="0"/>
                <a:ea typeface="Lato" panose="020F0502020204030203" pitchFamily="34" charset="0"/>
                <a:cs typeface="Poppins SemiBold" panose="02000000000000000000" pitchFamily="2" charset="0"/>
              </a:rPr>
              <a:t> </a:t>
            </a:r>
            <a:r>
              <a:rPr lang="en-US" sz="1333" dirty="0" err="1">
                <a:solidFill>
                  <a:schemeClr val="bg1">
                    <a:lumMod val="50000"/>
                  </a:schemeClr>
                </a:solidFill>
                <a:latin typeface="Poppins SemiBold" panose="02000000000000000000" pitchFamily="2" charset="0"/>
                <a:ea typeface="Lato" panose="020F0502020204030203" pitchFamily="34" charset="0"/>
                <a:cs typeface="Poppins SemiBold" panose="02000000000000000000" pitchFamily="2" charset="0"/>
              </a:rPr>
              <a:t>Tecnico</a:t>
            </a:r>
            <a:endParaRPr lang="en-US" sz="1333" dirty="0">
              <a:solidFill>
                <a:schemeClr val="bg1">
                  <a:lumMod val="50000"/>
                </a:schemeClr>
              </a:solidFill>
              <a:latin typeface="Poppins SemiBold" panose="02000000000000000000" pitchFamily="2" charset="0"/>
              <a:ea typeface="Lato" panose="020F0502020204030203" pitchFamily="34" charset="0"/>
              <a:cs typeface="Poppins SemiBold" panose="02000000000000000000" pitchFamily="2" charset="0"/>
            </a:endParaRPr>
          </a:p>
        </p:txBody>
      </p:sp>
    </p:spTree>
    <p:extLst>
      <p:ext uri="{BB962C8B-B14F-4D97-AF65-F5344CB8AC3E}">
        <p14:creationId xmlns:p14="http://schemas.microsoft.com/office/powerpoint/2010/main" val="394671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par>
                                <p:cTn id="25" presetID="22" presetClass="entr" presetSubtype="1"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400"/>
                                        <p:tgtEl>
                                          <p:spTgt spid="42"/>
                                        </p:tgtEl>
                                      </p:cBhvr>
                                    </p:animEffect>
                                  </p:childTnLst>
                                </p:cTn>
                              </p:par>
                              <p:par>
                                <p:cTn id="28" presetID="22" presetClass="entr" presetSubtype="1"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par>
                                <p:cTn id="31" presetID="22" presetClass="entr" presetSubtype="1"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par>
                                <p:cTn id="34" presetID="22" presetClass="entr" presetSubtype="1"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up)">
                                      <p:cBhvr>
                                        <p:cTn id="36" dur="500"/>
                                        <p:tgtEl>
                                          <p:spTgt spid="41"/>
                                        </p:tgtEl>
                                      </p:cBhvr>
                                    </p:animEffect>
                                  </p:childTnLst>
                                </p:cTn>
                              </p:par>
                              <p:par>
                                <p:cTn id="37" presetID="22" presetClass="entr" presetSubtype="1"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up)">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4FDDA-CD63-970D-71A9-5AD59E1F349B}"/>
            </a:ext>
          </a:extLst>
        </p:cNvPr>
        <p:cNvGrpSpPr/>
        <p:nvPr/>
      </p:nvGrpSpPr>
      <p:grpSpPr>
        <a:xfrm>
          <a:off x="0" y="0"/>
          <a:ext cx="0" cy="0"/>
          <a:chOff x="0" y="0"/>
          <a:chExt cx="0" cy="0"/>
        </a:xfrm>
      </p:grpSpPr>
      <p:sp>
        <p:nvSpPr>
          <p:cNvPr id="3" name="History">
            <a:extLst>
              <a:ext uri="{FF2B5EF4-FFF2-40B4-BE49-F238E27FC236}">
                <a16:creationId xmlns:a16="http://schemas.microsoft.com/office/drawing/2014/main" id="{4090B7E6-45D0-648C-5AB5-C354AD329C25}"/>
              </a:ext>
            </a:extLst>
          </p:cNvPr>
          <p:cNvSpPr txBox="1"/>
          <p:nvPr/>
        </p:nvSpPr>
        <p:spPr>
          <a:xfrm>
            <a:off x="1257339" y="2483241"/>
            <a:ext cx="9677329" cy="92333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a:defRPr sz="20000" b="0">
                <a:solidFill>
                  <a:srgbClr val="2C2E3C"/>
                </a:solidFill>
                <a:latin typeface="Roboto Black"/>
                <a:ea typeface="Roboto Black"/>
                <a:cs typeface="Roboto Black"/>
                <a:sym typeface="Roboto Black"/>
              </a:defRPr>
            </a:lvl1pPr>
          </a:lstStyle>
          <a:p>
            <a:pPr algn="ctr"/>
            <a:r>
              <a:rPr lang="it-IT" sz="6000" b="1" dirty="0">
                <a:solidFill>
                  <a:schemeClr val="bg1"/>
                </a:solidFill>
                <a:latin typeface="Poppins SemiBold" pitchFamily="2" charset="77"/>
                <a:cs typeface="Poppins SemiBold" pitchFamily="2" charset="77"/>
              </a:rPr>
              <a:t>Business Plan 2024-2027</a:t>
            </a:r>
            <a:endParaRPr sz="6000" b="1" dirty="0">
              <a:solidFill>
                <a:schemeClr val="bg1"/>
              </a:solidFill>
              <a:latin typeface="Poppins SemiBold" pitchFamily="2" charset="77"/>
              <a:cs typeface="Poppins SemiBold" pitchFamily="2" charset="77"/>
            </a:endParaRPr>
          </a:p>
        </p:txBody>
      </p:sp>
      <p:sp>
        <p:nvSpPr>
          <p:cNvPr id="4" name="Прямоугольник 2">
            <a:extLst>
              <a:ext uri="{FF2B5EF4-FFF2-40B4-BE49-F238E27FC236}">
                <a16:creationId xmlns:a16="http://schemas.microsoft.com/office/drawing/2014/main" id="{0A233F1B-AC75-BB52-603A-B1D4B46F959F}"/>
              </a:ext>
            </a:extLst>
          </p:cNvPr>
          <p:cNvSpPr/>
          <p:nvPr/>
        </p:nvSpPr>
        <p:spPr>
          <a:xfrm>
            <a:off x="1447290" y="3772692"/>
            <a:ext cx="9297417" cy="646331"/>
          </a:xfrm>
          <a:prstGeom prst="rect">
            <a:avLst/>
          </a:prstGeom>
        </p:spPr>
        <p:txBody>
          <a:bodyPr wrap="square">
            <a:spAutoFit/>
          </a:bodyPr>
          <a:lstStyle/>
          <a:p>
            <a:pPr algn="ctr" fontAlgn="base"/>
            <a:r>
              <a:rPr lang="it-IT" dirty="0">
                <a:solidFill>
                  <a:schemeClr val="bg1"/>
                </a:solidFill>
              </a:rPr>
              <a:t>Il Business Plan di </a:t>
            </a:r>
            <a:r>
              <a:rPr lang="it-IT" dirty="0" err="1">
                <a:solidFill>
                  <a:schemeClr val="bg1"/>
                </a:solidFill>
              </a:rPr>
              <a:t>It</a:t>
            </a:r>
            <a:r>
              <a:rPr lang="it-IT" dirty="0">
                <a:solidFill>
                  <a:schemeClr val="bg1"/>
                </a:solidFill>
              </a:rPr>
              <a:t> </a:t>
            </a:r>
            <a:r>
              <a:rPr lang="it-IT" dirty="0" err="1">
                <a:solidFill>
                  <a:schemeClr val="bg1"/>
                </a:solidFill>
              </a:rPr>
              <a:t>Values</a:t>
            </a:r>
            <a:r>
              <a:rPr lang="it-IT" dirty="0">
                <a:solidFill>
                  <a:schemeClr val="bg1"/>
                </a:solidFill>
              </a:rPr>
              <a:t> per il periodo 2024-2027 traccia una roadmap ambiziosa e dettagliata per sostenere e accelerare la nostra crescita. ​</a:t>
            </a:r>
            <a:endParaRPr lang="en-US"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431527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68440-8419-01A4-F242-E7CC3521B164}"/>
            </a:ext>
          </a:extLst>
        </p:cNvPr>
        <p:cNvGrpSpPr/>
        <p:nvPr/>
      </p:nvGrpSpPr>
      <p:grpSpPr>
        <a:xfrm>
          <a:off x="0" y="0"/>
          <a:ext cx="0" cy="0"/>
          <a:chOff x="0" y="0"/>
          <a:chExt cx="0" cy="0"/>
        </a:xfrm>
      </p:grpSpPr>
      <p:sp>
        <p:nvSpPr>
          <p:cNvPr id="10" name="Slide Number">
            <a:extLst>
              <a:ext uri="{FF2B5EF4-FFF2-40B4-BE49-F238E27FC236}">
                <a16:creationId xmlns:a16="http://schemas.microsoft.com/office/drawing/2014/main" id="{4DB56751-4B65-D702-B087-3FA947AFD54E}"/>
              </a:ext>
            </a:extLst>
          </p:cNvPr>
          <p:cNvSpPr txBox="1">
            <a:spLocks/>
          </p:cNvSpPr>
          <p:nvPr/>
        </p:nvSpPr>
        <p:spPr>
          <a:xfrm>
            <a:off x="11806298" y="268586"/>
            <a:ext cx="128240"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100" b="0" i="0" u="none" strike="noStrike" kern="1200" cap="none" spc="0" normalizeH="0" baseline="0">
                <a:ln>
                  <a:noFill/>
                </a:ln>
                <a:solidFill>
                  <a:srgbClr val="2C2E3C"/>
                </a:solidFill>
                <a:effectLst/>
                <a:uFillTx/>
                <a:latin typeface="Roboto Bold"/>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solidFill>
                  <a:schemeClr val="tx1">
                    <a:lumMod val="75000"/>
                    <a:lumOff val="25000"/>
                  </a:schemeClr>
                </a:solidFill>
                <a:latin typeface="+mn-lt"/>
              </a:rPr>
              <a:pPr/>
              <a:t>28</a:t>
            </a:fld>
            <a:endParaRPr lang="it-IT" dirty="0">
              <a:solidFill>
                <a:schemeClr val="tx1">
                  <a:lumMod val="75000"/>
                  <a:lumOff val="25000"/>
                </a:schemeClr>
              </a:solidFill>
              <a:latin typeface="+mn-lt"/>
            </a:endParaRPr>
          </a:p>
        </p:txBody>
      </p:sp>
      <p:sp>
        <p:nvSpPr>
          <p:cNvPr id="13" name="Line">
            <a:extLst>
              <a:ext uri="{FF2B5EF4-FFF2-40B4-BE49-F238E27FC236}">
                <a16:creationId xmlns:a16="http://schemas.microsoft.com/office/drawing/2014/main" id="{F584463E-008D-A8F7-6A2D-E2751E09322F}"/>
              </a:ext>
            </a:extLst>
          </p:cNvPr>
          <p:cNvSpPr/>
          <p:nvPr/>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 name="Picture Placeholder 2">
            <a:extLst>
              <a:ext uri="{FF2B5EF4-FFF2-40B4-BE49-F238E27FC236}">
                <a16:creationId xmlns:a16="http://schemas.microsoft.com/office/drawing/2014/main" id="{B5215BF9-B1D6-93FB-D9F4-AD847E255643}"/>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t="12535" b="12535"/>
          <a:stretch/>
        </p:blipFill>
        <p:spPr>
          <a:xfrm>
            <a:off x="6534283" y="0"/>
            <a:ext cx="6096000" cy="6858000"/>
          </a:xfrm>
        </p:spPr>
      </p:pic>
      <p:sp>
        <p:nvSpPr>
          <p:cNvPr id="30" name="Подзаголовок 2">
            <a:extLst>
              <a:ext uri="{FF2B5EF4-FFF2-40B4-BE49-F238E27FC236}">
                <a16:creationId xmlns:a16="http://schemas.microsoft.com/office/drawing/2014/main" id="{2CF3D43E-63B1-1B72-FCB5-A586DEEAAD08}"/>
              </a:ext>
            </a:extLst>
          </p:cNvPr>
          <p:cNvSpPr txBox="1">
            <a:spLocks/>
          </p:cNvSpPr>
          <p:nvPr/>
        </p:nvSpPr>
        <p:spPr>
          <a:xfrm>
            <a:off x="401268" y="2166136"/>
            <a:ext cx="5790994" cy="1503187"/>
          </a:xfrm>
          <a:prstGeom prst="rect">
            <a:avLst/>
          </a:prstGeom>
        </p:spPr>
        <p:txBody>
          <a:bodyPr vert="horz" lIns="91426" tIns="45713" rIns="91426"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800"/>
              </a:spcBef>
              <a:buNone/>
            </a:pPr>
            <a:r>
              <a:rPr lang="it-IT" sz="1200" dirty="0">
                <a:solidFill>
                  <a:srgbClr val="666666"/>
                </a:solidFill>
                <a:latin typeface="Poppins" panose="00000500000000000000" pitchFamily="2" charset="0"/>
              </a:rPr>
              <a:t>Nei primi due anni di attività, </a:t>
            </a:r>
            <a:r>
              <a:rPr lang="it-IT" sz="1200" dirty="0" err="1">
                <a:gradFill>
                  <a:gsLst>
                    <a:gs pos="51000">
                      <a:srgbClr val="3DAFD3"/>
                    </a:gs>
                    <a:gs pos="100000">
                      <a:srgbClr val="42B59E"/>
                    </a:gs>
                    <a:gs pos="0">
                      <a:srgbClr val="1593BF"/>
                    </a:gs>
                  </a:gsLst>
                  <a:lin ang="10800000" scaled="0"/>
                </a:gradFill>
                <a:latin typeface="Poppins Medium" pitchFamily="2" charset="77"/>
                <a:cs typeface="Poppins Medium" pitchFamily="2" charset="77"/>
              </a:rPr>
              <a:t>It</a:t>
            </a:r>
            <a:r>
              <a:rPr lang="it-IT" sz="12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 </a:t>
            </a:r>
            <a:r>
              <a:rPr lang="it-IT" sz="1200" dirty="0" err="1">
                <a:gradFill>
                  <a:gsLst>
                    <a:gs pos="51000">
                      <a:srgbClr val="3DAFD3"/>
                    </a:gs>
                    <a:gs pos="100000">
                      <a:srgbClr val="42B59E"/>
                    </a:gs>
                    <a:gs pos="0">
                      <a:srgbClr val="1593BF"/>
                    </a:gs>
                  </a:gsLst>
                  <a:lin ang="10800000" scaled="0"/>
                </a:gradFill>
                <a:latin typeface="Poppins Medium" pitchFamily="2" charset="77"/>
                <a:cs typeface="Poppins Medium" pitchFamily="2" charset="77"/>
              </a:rPr>
              <a:t>Values</a:t>
            </a:r>
            <a:r>
              <a:rPr lang="it-IT" sz="1200" dirty="0">
                <a:solidFill>
                  <a:srgbClr val="666666"/>
                </a:solidFill>
                <a:latin typeface="Poppins" panose="00000500000000000000" pitchFamily="2" charset="0"/>
              </a:rPr>
              <a:t> ha mostrato una crescita significativa e costante. Nel 2022, anno di fondazione, abbiamo registrato un fatturato iniziale che ha posto solide basi per il nostro sviluppo. Nel 2023, grazie all'espansione del nostro portafoglio clienti e all'introduzione di nuovi prodotti innovativi, il fatturato consolidato ha superato i 5 milioni di euro. Guardando al 2024, le nostre proiezioni indicano un ulteriore incremento, sostenuto da investimenti in ricerca e sviluppo, il lancio di nuove soluzioni software e l'espansione in mercati.</a:t>
            </a:r>
            <a:endParaRPr lang="en-US" sz="1200" dirty="0">
              <a:solidFill>
                <a:srgbClr val="666666"/>
              </a:solidFill>
              <a:latin typeface="Poppins" panose="00000500000000000000" pitchFamily="2" charset="0"/>
            </a:endParaRPr>
          </a:p>
        </p:txBody>
      </p:sp>
      <p:sp>
        <p:nvSpPr>
          <p:cNvPr id="31" name="Скругленный прямоугольник 22">
            <a:extLst>
              <a:ext uri="{FF2B5EF4-FFF2-40B4-BE49-F238E27FC236}">
                <a16:creationId xmlns:a16="http://schemas.microsoft.com/office/drawing/2014/main" id="{C5CE3619-74B3-4A64-E7DA-1F979B06A5F7}"/>
              </a:ext>
            </a:extLst>
          </p:cNvPr>
          <p:cNvSpPr/>
          <p:nvPr/>
        </p:nvSpPr>
        <p:spPr>
          <a:xfrm>
            <a:off x="431886" y="4321465"/>
            <a:ext cx="5225833" cy="2095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32" name="Скругленный прямоугольник 21">
            <a:extLst>
              <a:ext uri="{FF2B5EF4-FFF2-40B4-BE49-F238E27FC236}">
                <a16:creationId xmlns:a16="http://schemas.microsoft.com/office/drawing/2014/main" id="{1DBB7E9E-0750-CDC2-2452-B77D314BBD50}"/>
              </a:ext>
            </a:extLst>
          </p:cNvPr>
          <p:cNvSpPr/>
          <p:nvPr/>
        </p:nvSpPr>
        <p:spPr>
          <a:xfrm>
            <a:off x="436648" y="4321465"/>
            <a:ext cx="1346755" cy="20951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33" name="Прямоугольник 23">
            <a:extLst>
              <a:ext uri="{FF2B5EF4-FFF2-40B4-BE49-F238E27FC236}">
                <a16:creationId xmlns:a16="http://schemas.microsoft.com/office/drawing/2014/main" id="{0E8D8105-ADA7-4FA4-D629-9545AFE63E86}"/>
              </a:ext>
            </a:extLst>
          </p:cNvPr>
          <p:cNvSpPr/>
          <p:nvPr/>
        </p:nvSpPr>
        <p:spPr>
          <a:xfrm>
            <a:off x="4845508" y="4306908"/>
            <a:ext cx="1346754" cy="215444"/>
          </a:xfrm>
          <a:prstGeom prst="rect">
            <a:avLst/>
          </a:prstGeom>
        </p:spPr>
        <p:txBody>
          <a:bodyPr wrap="square">
            <a:spAutoFit/>
          </a:bodyPr>
          <a:lstStyle/>
          <a:p>
            <a:pPr algn="r"/>
            <a:r>
              <a:rPr lang="en-US" sz="800" dirty="0">
                <a:latin typeface="+mj-lt"/>
              </a:rPr>
              <a:t>52%</a:t>
            </a:r>
          </a:p>
        </p:txBody>
      </p:sp>
      <p:sp>
        <p:nvSpPr>
          <p:cNvPr id="34" name="Прямоугольник 24">
            <a:extLst>
              <a:ext uri="{FF2B5EF4-FFF2-40B4-BE49-F238E27FC236}">
                <a16:creationId xmlns:a16="http://schemas.microsoft.com/office/drawing/2014/main" id="{0CC1DE7E-6F7E-B1F1-ABA2-7FC5317E2D82}"/>
              </a:ext>
            </a:extLst>
          </p:cNvPr>
          <p:cNvSpPr/>
          <p:nvPr/>
        </p:nvSpPr>
        <p:spPr>
          <a:xfrm>
            <a:off x="4845508" y="5068950"/>
            <a:ext cx="1346754" cy="215444"/>
          </a:xfrm>
          <a:prstGeom prst="rect">
            <a:avLst/>
          </a:prstGeom>
        </p:spPr>
        <p:txBody>
          <a:bodyPr wrap="square">
            <a:spAutoFit/>
          </a:bodyPr>
          <a:lstStyle/>
          <a:p>
            <a:pPr algn="r"/>
            <a:r>
              <a:rPr lang="en-US" sz="800" dirty="0">
                <a:latin typeface="+mj-lt"/>
              </a:rPr>
              <a:t>61%</a:t>
            </a:r>
          </a:p>
        </p:txBody>
      </p:sp>
      <p:sp>
        <p:nvSpPr>
          <p:cNvPr id="35" name="Прямоугольник 25">
            <a:extLst>
              <a:ext uri="{FF2B5EF4-FFF2-40B4-BE49-F238E27FC236}">
                <a16:creationId xmlns:a16="http://schemas.microsoft.com/office/drawing/2014/main" id="{13ED90BE-DB64-27F4-773D-A93BCF548580}"/>
              </a:ext>
            </a:extLst>
          </p:cNvPr>
          <p:cNvSpPr/>
          <p:nvPr/>
        </p:nvSpPr>
        <p:spPr>
          <a:xfrm>
            <a:off x="4845508" y="5813322"/>
            <a:ext cx="1346754" cy="215444"/>
          </a:xfrm>
          <a:prstGeom prst="rect">
            <a:avLst/>
          </a:prstGeom>
        </p:spPr>
        <p:txBody>
          <a:bodyPr wrap="square">
            <a:spAutoFit/>
          </a:bodyPr>
          <a:lstStyle/>
          <a:p>
            <a:pPr algn="r"/>
            <a:r>
              <a:rPr lang="en-US" sz="800" dirty="0">
                <a:latin typeface="+mj-lt"/>
              </a:rPr>
              <a:t>51%</a:t>
            </a:r>
          </a:p>
        </p:txBody>
      </p:sp>
      <p:sp>
        <p:nvSpPr>
          <p:cNvPr id="36" name="Скругленный прямоугольник 26">
            <a:extLst>
              <a:ext uri="{FF2B5EF4-FFF2-40B4-BE49-F238E27FC236}">
                <a16:creationId xmlns:a16="http://schemas.microsoft.com/office/drawing/2014/main" id="{3B83A689-27B7-A9CF-B403-7FDFA543EF9E}"/>
              </a:ext>
            </a:extLst>
          </p:cNvPr>
          <p:cNvSpPr/>
          <p:nvPr/>
        </p:nvSpPr>
        <p:spPr>
          <a:xfrm>
            <a:off x="431886" y="5068950"/>
            <a:ext cx="5225833" cy="2095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37" name="Скругленный прямоугольник 27">
            <a:extLst>
              <a:ext uri="{FF2B5EF4-FFF2-40B4-BE49-F238E27FC236}">
                <a16:creationId xmlns:a16="http://schemas.microsoft.com/office/drawing/2014/main" id="{6F736584-C5A2-7905-081B-F87F35E734A3}"/>
              </a:ext>
            </a:extLst>
          </p:cNvPr>
          <p:cNvSpPr/>
          <p:nvPr/>
        </p:nvSpPr>
        <p:spPr>
          <a:xfrm>
            <a:off x="436648" y="5068950"/>
            <a:ext cx="1608440" cy="18463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38" name="Скругленный прямоугольник 28">
            <a:extLst>
              <a:ext uri="{FF2B5EF4-FFF2-40B4-BE49-F238E27FC236}">
                <a16:creationId xmlns:a16="http://schemas.microsoft.com/office/drawing/2014/main" id="{2D03C078-09C0-27E1-9D25-4723D52F7B8E}"/>
              </a:ext>
            </a:extLst>
          </p:cNvPr>
          <p:cNvSpPr/>
          <p:nvPr/>
        </p:nvSpPr>
        <p:spPr>
          <a:xfrm>
            <a:off x="431886" y="5794327"/>
            <a:ext cx="5225833" cy="2095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39" name="Скругленный прямоугольник 29">
            <a:extLst>
              <a:ext uri="{FF2B5EF4-FFF2-40B4-BE49-F238E27FC236}">
                <a16:creationId xmlns:a16="http://schemas.microsoft.com/office/drawing/2014/main" id="{72DE6875-6E80-B77E-7501-5EBC1D0E33C1}"/>
              </a:ext>
            </a:extLst>
          </p:cNvPr>
          <p:cNvSpPr/>
          <p:nvPr/>
        </p:nvSpPr>
        <p:spPr>
          <a:xfrm>
            <a:off x="436648" y="5794327"/>
            <a:ext cx="2752996" cy="20951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40" name="Прямоугольник 30">
            <a:extLst>
              <a:ext uri="{FF2B5EF4-FFF2-40B4-BE49-F238E27FC236}">
                <a16:creationId xmlns:a16="http://schemas.microsoft.com/office/drawing/2014/main" id="{44DCE816-CC05-99E4-9AC7-63899EDC4C0E}"/>
              </a:ext>
            </a:extLst>
          </p:cNvPr>
          <p:cNvSpPr/>
          <p:nvPr/>
        </p:nvSpPr>
        <p:spPr>
          <a:xfrm>
            <a:off x="401268" y="4075282"/>
            <a:ext cx="2900458" cy="215444"/>
          </a:xfrm>
          <a:prstGeom prst="rect">
            <a:avLst/>
          </a:prstGeom>
        </p:spPr>
        <p:txBody>
          <a:bodyPr wrap="square">
            <a:spAutoFit/>
          </a:bodyPr>
          <a:lstStyle/>
          <a:p>
            <a:r>
              <a:rPr lang="en-US" sz="800" dirty="0" err="1">
                <a:latin typeface="+mj-lt"/>
              </a:rPr>
              <a:t>Fatturato</a:t>
            </a:r>
            <a:r>
              <a:rPr lang="en-US" sz="800" dirty="0">
                <a:latin typeface="+mj-lt"/>
              </a:rPr>
              <a:t> Anno 2022 - € 1.754.524 </a:t>
            </a:r>
          </a:p>
        </p:txBody>
      </p:sp>
      <p:sp>
        <p:nvSpPr>
          <p:cNvPr id="41" name="Прямоугольник 31">
            <a:extLst>
              <a:ext uri="{FF2B5EF4-FFF2-40B4-BE49-F238E27FC236}">
                <a16:creationId xmlns:a16="http://schemas.microsoft.com/office/drawing/2014/main" id="{43707EA5-F837-7D81-64C8-DE552D6F9EB5}"/>
              </a:ext>
            </a:extLst>
          </p:cNvPr>
          <p:cNvSpPr/>
          <p:nvPr/>
        </p:nvSpPr>
        <p:spPr>
          <a:xfrm>
            <a:off x="401268" y="4822768"/>
            <a:ext cx="2752997" cy="215444"/>
          </a:xfrm>
          <a:prstGeom prst="rect">
            <a:avLst/>
          </a:prstGeom>
        </p:spPr>
        <p:txBody>
          <a:bodyPr wrap="square">
            <a:spAutoFit/>
          </a:bodyPr>
          <a:lstStyle/>
          <a:p>
            <a:r>
              <a:rPr lang="en-US" sz="800" dirty="0" err="1">
                <a:latin typeface="+mj-lt"/>
              </a:rPr>
              <a:t>Fatturato</a:t>
            </a:r>
            <a:r>
              <a:rPr lang="en-US" sz="800" dirty="0">
                <a:latin typeface="+mj-lt"/>
              </a:rPr>
              <a:t> Anno 2023 - € 5.785.038</a:t>
            </a:r>
          </a:p>
        </p:txBody>
      </p:sp>
      <p:sp>
        <p:nvSpPr>
          <p:cNvPr id="42" name="Прямоугольник 32">
            <a:extLst>
              <a:ext uri="{FF2B5EF4-FFF2-40B4-BE49-F238E27FC236}">
                <a16:creationId xmlns:a16="http://schemas.microsoft.com/office/drawing/2014/main" id="{CCDF4D54-DAA4-1EA8-061B-AA705416C86A}"/>
              </a:ext>
            </a:extLst>
          </p:cNvPr>
          <p:cNvSpPr/>
          <p:nvPr/>
        </p:nvSpPr>
        <p:spPr>
          <a:xfrm>
            <a:off x="401268" y="5558431"/>
            <a:ext cx="2752997" cy="215444"/>
          </a:xfrm>
          <a:prstGeom prst="rect">
            <a:avLst/>
          </a:prstGeom>
        </p:spPr>
        <p:txBody>
          <a:bodyPr wrap="square">
            <a:spAutoFit/>
          </a:bodyPr>
          <a:lstStyle/>
          <a:p>
            <a:r>
              <a:rPr lang="en-US" sz="800" dirty="0" err="1">
                <a:latin typeface="+mj-lt"/>
              </a:rPr>
              <a:t>Proiezione</a:t>
            </a:r>
            <a:r>
              <a:rPr lang="en-US" sz="800" dirty="0">
                <a:latin typeface="+mj-lt"/>
              </a:rPr>
              <a:t> </a:t>
            </a:r>
            <a:r>
              <a:rPr lang="en-US" sz="800" dirty="0" err="1">
                <a:latin typeface="+mj-lt"/>
              </a:rPr>
              <a:t>Fatturato</a:t>
            </a:r>
            <a:r>
              <a:rPr lang="en-US" sz="800" dirty="0">
                <a:latin typeface="+mj-lt"/>
              </a:rPr>
              <a:t> – Anno 2024 € 4.900.000 </a:t>
            </a:r>
          </a:p>
        </p:txBody>
      </p:sp>
      <p:sp>
        <p:nvSpPr>
          <p:cNvPr id="43" name="Заголовок 1">
            <a:extLst>
              <a:ext uri="{FF2B5EF4-FFF2-40B4-BE49-F238E27FC236}">
                <a16:creationId xmlns:a16="http://schemas.microsoft.com/office/drawing/2014/main" id="{6A28883F-16DA-7A85-B758-E77B3ED40E96}"/>
              </a:ext>
            </a:extLst>
          </p:cNvPr>
          <p:cNvSpPr txBox="1">
            <a:spLocks/>
          </p:cNvSpPr>
          <p:nvPr/>
        </p:nvSpPr>
        <p:spPr>
          <a:xfrm>
            <a:off x="401268" y="906495"/>
            <a:ext cx="5686795" cy="122890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2933" dirty="0" err="1">
                <a:latin typeface="Poppins SemiBold" panose="02000000000000000000" pitchFamily="2" charset="0"/>
                <a:ea typeface="Lato" panose="020F0502020204030203" pitchFamily="34" charset="0"/>
                <a:cs typeface="Poppins SemiBold" panose="02000000000000000000" pitchFamily="2" charset="0"/>
              </a:rPr>
              <a:t>Fatturato</a:t>
            </a:r>
            <a:endParaRPr lang="en-US" sz="2933" dirty="0">
              <a:latin typeface="Poppins SemiBold" panose="02000000000000000000" pitchFamily="2" charset="0"/>
              <a:ea typeface="Lato" panose="020F0502020204030203" pitchFamily="34" charset="0"/>
              <a:cs typeface="Poppins SemiBold" panose="02000000000000000000" pitchFamily="2" charset="0"/>
            </a:endParaRPr>
          </a:p>
          <a:p>
            <a:pPr>
              <a:lnSpc>
                <a:spcPct val="120000"/>
              </a:lnSpc>
            </a:pPr>
            <a:r>
              <a:rPr lang="en-US" sz="2933" dirty="0">
                <a:latin typeface="Poppins SemiBold" panose="02000000000000000000" pitchFamily="2" charset="0"/>
                <a:ea typeface="Lato" panose="020F0502020204030203" pitchFamily="34" charset="0"/>
                <a:cs typeface="Poppins SemiBold" panose="02000000000000000000" pitchFamily="2" charset="0"/>
              </a:rPr>
              <a:t>Anni 2022 - 2024</a:t>
            </a:r>
          </a:p>
        </p:txBody>
      </p:sp>
      <p:sp>
        <p:nvSpPr>
          <p:cNvPr id="44" name="Подзаголовок 2">
            <a:extLst>
              <a:ext uri="{FF2B5EF4-FFF2-40B4-BE49-F238E27FC236}">
                <a16:creationId xmlns:a16="http://schemas.microsoft.com/office/drawing/2014/main" id="{33214208-2A5D-24A0-DA48-DAF0403F5E23}"/>
              </a:ext>
            </a:extLst>
          </p:cNvPr>
          <p:cNvSpPr txBox="1">
            <a:spLocks/>
          </p:cNvSpPr>
          <p:nvPr/>
        </p:nvSpPr>
        <p:spPr>
          <a:xfrm>
            <a:off x="679292" y="4260026"/>
            <a:ext cx="921602" cy="294951"/>
          </a:xfrm>
          <a:prstGeom prst="rect">
            <a:avLst/>
          </a:prstGeom>
        </p:spPr>
        <p:txBody>
          <a:bodyPr vert="horz" lIns="91426" tIns="45713" rIns="91426" bIns="45713" rtlCol="0">
            <a:normAutofit/>
          </a:bodyPr>
          <a:lstStyle>
            <a:defPPr>
              <a:defRPr lang="en-US"/>
            </a:defPPr>
            <a:lvl1pPr indent="0" algn="just" defTabSz="914400">
              <a:lnSpc>
                <a:spcPct val="150000"/>
              </a:lnSpc>
              <a:spcBef>
                <a:spcPts val="1200"/>
              </a:spcBef>
              <a:buFont typeface="Arial" panose="020B0604020202020204" pitchFamily="34" charset="0"/>
              <a:buNone/>
              <a:defRPr sz="1500" kern="0">
                <a:solidFill>
                  <a:schemeClr val="tx2"/>
                </a:solidFill>
                <a:latin typeface="Poppins Light" panose="02000000000000000000" pitchFamily="2" charset="0"/>
                <a:ea typeface="Karla" pitchFamily="2" charset="0"/>
                <a:cs typeface="Poppins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it-IT" sz="933" dirty="0">
                <a:solidFill>
                  <a:schemeClr val="bg1"/>
                </a:solidFill>
              </a:rPr>
              <a:t>€ 1.754.524</a:t>
            </a:r>
          </a:p>
        </p:txBody>
      </p:sp>
      <p:sp>
        <p:nvSpPr>
          <p:cNvPr id="45" name="Подзаголовок 2">
            <a:extLst>
              <a:ext uri="{FF2B5EF4-FFF2-40B4-BE49-F238E27FC236}">
                <a16:creationId xmlns:a16="http://schemas.microsoft.com/office/drawing/2014/main" id="{E4FE93B7-9E84-9173-77B6-5FC93A8D7440}"/>
              </a:ext>
            </a:extLst>
          </p:cNvPr>
          <p:cNvSpPr txBox="1">
            <a:spLocks/>
          </p:cNvSpPr>
          <p:nvPr/>
        </p:nvSpPr>
        <p:spPr>
          <a:xfrm>
            <a:off x="3518003" y="4251751"/>
            <a:ext cx="2139716" cy="294951"/>
          </a:xfrm>
          <a:prstGeom prst="rect">
            <a:avLst/>
          </a:prstGeom>
        </p:spPr>
        <p:txBody>
          <a:bodyPr vert="horz" lIns="91426" tIns="45713" rIns="91426" bIns="45713" rtlCol="0">
            <a:normAutofit/>
          </a:bodyPr>
          <a:lstStyle>
            <a:defPPr>
              <a:defRPr lang="en-US"/>
            </a:defPPr>
            <a:lvl1pPr indent="0" algn="just" defTabSz="914400">
              <a:lnSpc>
                <a:spcPct val="150000"/>
              </a:lnSpc>
              <a:spcBef>
                <a:spcPts val="1200"/>
              </a:spcBef>
              <a:buFont typeface="Arial" panose="020B0604020202020204" pitchFamily="34" charset="0"/>
              <a:buNone/>
              <a:defRPr sz="1500" kern="0">
                <a:solidFill>
                  <a:schemeClr val="tx2"/>
                </a:solidFill>
                <a:latin typeface="Poppins Light" panose="02000000000000000000" pitchFamily="2" charset="0"/>
                <a:ea typeface="Karla" pitchFamily="2" charset="0"/>
                <a:cs typeface="Poppins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r"/>
            <a:r>
              <a:rPr lang="it-IT" sz="933" b="1" dirty="0">
                <a:solidFill>
                  <a:schemeClr val="tx1">
                    <a:lumMod val="75000"/>
                    <a:lumOff val="25000"/>
                  </a:schemeClr>
                </a:solidFill>
              </a:rPr>
              <a:t>EBITDA € 929.767</a:t>
            </a:r>
          </a:p>
        </p:txBody>
      </p:sp>
      <p:sp>
        <p:nvSpPr>
          <p:cNvPr id="46" name="Подзаголовок 2">
            <a:extLst>
              <a:ext uri="{FF2B5EF4-FFF2-40B4-BE49-F238E27FC236}">
                <a16:creationId xmlns:a16="http://schemas.microsoft.com/office/drawing/2014/main" id="{4A21020C-0130-F2F5-EB1D-A12222D188A7}"/>
              </a:ext>
            </a:extLst>
          </p:cNvPr>
          <p:cNvSpPr txBox="1">
            <a:spLocks/>
          </p:cNvSpPr>
          <p:nvPr/>
        </p:nvSpPr>
        <p:spPr>
          <a:xfrm>
            <a:off x="679293" y="5004381"/>
            <a:ext cx="1068729" cy="430696"/>
          </a:xfrm>
          <a:prstGeom prst="rect">
            <a:avLst/>
          </a:prstGeom>
        </p:spPr>
        <p:txBody>
          <a:bodyPr vert="horz" lIns="91426" tIns="45713" rIns="91426" bIns="45713" rtlCol="0">
            <a:noAutofit/>
          </a:bodyPr>
          <a:lstStyle>
            <a:defPPr>
              <a:defRPr lang="en-US"/>
            </a:defPPr>
            <a:lvl1pPr indent="0" algn="just" defTabSz="914400">
              <a:lnSpc>
                <a:spcPct val="150000"/>
              </a:lnSpc>
              <a:spcBef>
                <a:spcPts val="1200"/>
              </a:spcBef>
              <a:buFont typeface="Arial" panose="020B0604020202020204" pitchFamily="34" charset="0"/>
              <a:buNone/>
              <a:defRPr sz="1500" kern="0">
                <a:solidFill>
                  <a:schemeClr val="bg1"/>
                </a:solidFill>
                <a:latin typeface="Poppins Light" panose="02000000000000000000" pitchFamily="2" charset="0"/>
                <a:ea typeface="Karla" pitchFamily="2" charset="0"/>
                <a:cs typeface="Poppins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it-IT" sz="933" dirty="0"/>
              <a:t>€ 2.155.146</a:t>
            </a:r>
          </a:p>
        </p:txBody>
      </p:sp>
      <p:sp>
        <p:nvSpPr>
          <p:cNvPr id="47" name="Подзаголовок 2">
            <a:extLst>
              <a:ext uri="{FF2B5EF4-FFF2-40B4-BE49-F238E27FC236}">
                <a16:creationId xmlns:a16="http://schemas.microsoft.com/office/drawing/2014/main" id="{50EAE8A7-7306-08F2-033D-06C0B57E81D4}"/>
              </a:ext>
            </a:extLst>
          </p:cNvPr>
          <p:cNvSpPr txBox="1">
            <a:spLocks/>
          </p:cNvSpPr>
          <p:nvPr/>
        </p:nvSpPr>
        <p:spPr>
          <a:xfrm>
            <a:off x="3518003" y="5012220"/>
            <a:ext cx="2139716" cy="294951"/>
          </a:xfrm>
          <a:prstGeom prst="rect">
            <a:avLst/>
          </a:prstGeom>
        </p:spPr>
        <p:txBody>
          <a:bodyPr vert="horz" lIns="91426" tIns="45713" rIns="91426" bIns="45713" rtlCol="0">
            <a:normAutofit/>
          </a:bodyPr>
          <a:lstStyle>
            <a:defPPr>
              <a:defRPr lang="en-US"/>
            </a:defPPr>
            <a:lvl1pPr indent="0" algn="just" defTabSz="914400">
              <a:lnSpc>
                <a:spcPct val="150000"/>
              </a:lnSpc>
              <a:spcBef>
                <a:spcPts val="1200"/>
              </a:spcBef>
              <a:buFont typeface="Arial" panose="020B0604020202020204" pitchFamily="34" charset="0"/>
              <a:buNone/>
              <a:defRPr sz="1500" kern="0">
                <a:solidFill>
                  <a:schemeClr val="tx2"/>
                </a:solidFill>
                <a:latin typeface="Poppins Light" panose="02000000000000000000" pitchFamily="2" charset="0"/>
                <a:ea typeface="Karla" pitchFamily="2" charset="0"/>
                <a:cs typeface="Poppins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r"/>
            <a:r>
              <a:rPr lang="it-IT" sz="933" b="1" dirty="0">
                <a:solidFill>
                  <a:schemeClr val="tx1">
                    <a:lumMod val="75000"/>
                    <a:lumOff val="25000"/>
                  </a:schemeClr>
                </a:solidFill>
              </a:rPr>
              <a:t>EBITDA € 3.582.148</a:t>
            </a:r>
          </a:p>
        </p:txBody>
      </p:sp>
      <p:sp>
        <p:nvSpPr>
          <p:cNvPr id="48" name="Скругленный прямоугольник 27">
            <a:extLst>
              <a:ext uri="{FF2B5EF4-FFF2-40B4-BE49-F238E27FC236}">
                <a16:creationId xmlns:a16="http://schemas.microsoft.com/office/drawing/2014/main" id="{2FF7B9C8-AD52-2384-C827-BD50F0CEA0D5}"/>
              </a:ext>
            </a:extLst>
          </p:cNvPr>
          <p:cNvSpPr/>
          <p:nvPr/>
        </p:nvSpPr>
        <p:spPr>
          <a:xfrm>
            <a:off x="2014120" y="5068950"/>
            <a:ext cx="1612518" cy="184638"/>
          </a:xfrm>
          <a:prstGeom prst="roundRect">
            <a:avLst/>
          </a:prstGeom>
          <a:solidFill>
            <a:srgbClr val="096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49" name="Подзаголовок 2">
            <a:extLst>
              <a:ext uri="{FF2B5EF4-FFF2-40B4-BE49-F238E27FC236}">
                <a16:creationId xmlns:a16="http://schemas.microsoft.com/office/drawing/2014/main" id="{1F2EBB5B-37C5-FBCC-9D42-4B619F310E38}"/>
              </a:ext>
            </a:extLst>
          </p:cNvPr>
          <p:cNvSpPr txBox="1">
            <a:spLocks/>
          </p:cNvSpPr>
          <p:nvPr/>
        </p:nvSpPr>
        <p:spPr>
          <a:xfrm>
            <a:off x="2324172" y="5004711"/>
            <a:ext cx="1068729" cy="430696"/>
          </a:xfrm>
          <a:prstGeom prst="rect">
            <a:avLst/>
          </a:prstGeom>
        </p:spPr>
        <p:txBody>
          <a:bodyPr vert="horz" lIns="91426" tIns="45713" rIns="91426" bIns="45713" rtlCol="0">
            <a:noAutofit/>
          </a:bodyPr>
          <a:lstStyle>
            <a:defPPr>
              <a:defRPr lang="en-US"/>
            </a:defPPr>
            <a:lvl1pPr indent="0" algn="just" defTabSz="914400">
              <a:lnSpc>
                <a:spcPct val="150000"/>
              </a:lnSpc>
              <a:spcBef>
                <a:spcPts val="1200"/>
              </a:spcBef>
              <a:buFont typeface="Arial" panose="020B0604020202020204" pitchFamily="34" charset="0"/>
              <a:buNone/>
              <a:defRPr sz="1500" kern="0">
                <a:solidFill>
                  <a:schemeClr val="bg1"/>
                </a:solidFill>
                <a:latin typeface="Poppins Light" panose="02000000000000000000" pitchFamily="2" charset="0"/>
                <a:ea typeface="Karla" pitchFamily="2" charset="0"/>
                <a:cs typeface="Poppins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it-IT" sz="933" dirty="0"/>
              <a:t>€ 3.629.892</a:t>
            </a:r>
          </a:p>
        </p:txBody>
      </p:sp>
      <p:sp>
        <p:nvSpPr>
          <p:cNvPr id="50" name="Прямоугольник 31">
            <a:extLst>
              <a:ext uri="{FF2B5EF4-FFF2-40B4-BE49-F238E27FC236}">
                <a16:creationId xmlns:a16="http://schemas.microsoft.com/office/drawing/2014/main" id="{9110E261-C208-C8D0-2E79-6A380C671191}"/>
              </a:ext>
            </a:extLst>
          </p:cNvPr>
          <p:cNvSpPr/>
          <p:nvPr/>
        </p:nvSpPr>
        <p:spPr>
          <a:xfrm>
            <a:off x="2287733" y="5250440"/>
            <a:ext cx="1346754" cy="215444"/>
          </a:xfrm>
          <a:prstGeom prst="rect">
            <a:avLst/>
          </a:prstGeom>
        </p:spPr>
        <p:txBody>
          <a:bodyPr wrap="square">
            <a:spAutoFit/>
          </a:bodyPr>
          <a:lstStyle/>
          <a:p>
            <a:r>
              <a:rPr lang="en-US" sz="800" i="1" dirty="0">
                <a:solidFill>
                  <a:schemeClr val="bg1">
                    <a:lumMod val="65000"/>
                  </a:schemeClr>
                </a:solidFill>
              </a:rPr>
              <a:t>Op. </a:t>
            </a:r>
            <a:r>
              <a:rPr lang="en-US" sz="800" i="1" dirty="0" err="1">
                <a:solidFill>
                  <a:schemeClr val="bg1">
                    <a:lumMod val="65000"/>
                  </a:schemeClr>
                </a:solidFill>
              </a:rPr>
              <a:t>straordinaria</a:t>
            </a:r>
            <a:endParaRPr lang="en-US" sz="800" i="1" dirty="0">
              <a:solidFill>
                <a:schemeClr val="bg1">
                  <a:lumMod val="65000"/>
                </a:schemeClr>
              </a:solidFill>
            </a:endParaRPr>
          </a:p>
        </p:txBody>
      </p:sp>
      <p:sp>
        <p:nvSpPr>
          <p:cNvPr id="51" name="Подзаголовок 2">
            <a:extLst>
              <a:ext uri="{FF2B5EF4-FFF2-40B4-BE49-F238E27FC236}">
                <a16:creationId xmlns:a16="http://schemas.microsoft.com/office/drawing/2014/main" id="{B1DDFA49-71A9-02DA-2B68-58D764F3B90E}"/>
              </a:ext>
            </a:extLst>
          </p:cNvPr>
          <p:cNvSpPr txBox="1">
            <a:spLocks/>
          </p:cNvSpPr>
          <p:nvPr/>
        </p:nvSpPr>
        <p:spPr>
          <a:xfrm>
            <a:off x="676074" y="5741553"/>
            <a:ext cx="1068729" cy="430696"/>
          </a:xfrm>
          <a:prstGeom prst="rect">
            <a:avLst/>
          </a:prstGeom>
        </p:spPr>
        <p:txBody>
          <a:bodyPr vert="horz" lIns="91426" tIns="45713" rIns="91426" bIns="45713" rtlCol="0">
            <a:noAutofit/>
          </a:bodyPr>
          <a:lstStyle>
            <a:defPPr>
              <a:defRPr lang="en-US"/>
            </a:defPPr>
            <a:lvl1pPr indent="0" algn="just" defTabSz="914400">
              <a:lnSpc>
                <a:spcPct val="150000"/>
              </a:lnSpc>
              <a:spcBef>
                <a:spcPts val="1200"/>
              </a:spcBef>
              <a:buFont typeface="Arial" panose="020B0604020202020204" pitchFamily="34" charset="0"/>
              <a:buNone/>
              <a:defRPr sz="1500" kern="0">
                <a:solidFill>
                  <a:schemeClr val="bg1"/>
                </a:solidFill>
                <a:latin typeface="Poppins Light" panose="02000000000000000000" pitchFamily="2" charset="0"/>
                <a:ea typeface="Karla" pitchFamily="2" charset="0"/>
                <a:cs typeface="Poppins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it-IT" sz="933" dirty="0"/>
              <a:t>€ 4.900.000</a:t>
            </a:r>
          </a:p>
        </p:txBody>
      </p:sp>
      <p:sp>
        <p:nvSpPr>
          <p:cNvPr id="52" name="Подзаголовок 2">
            <a:extLst>
              <a:ext uri="{FF2B5EF4-FFF2-40B4-BE49-F238E27FC236}">
                <a16:creationId xmlns:a16="http://schemas.microsoft.com/office/drawing/2014/main" id="{305534F1-91BE-89D2-93EC-253B1EDFE33A}"/>
              </a:ext>
            </a:extLst>
          </p:cNvPr>
          <p:cNvSpPr txBox="1">
            <a:spLocks/>
          </p:cNvSpPr>
          <p:nvPr/>
        </p:nvSpPr>
        <p:spPr>
          <a:xfrm>
            <a:off x="3518003" y="5737100"/>
            <a:ext cx="2139716" cy="294951"/>
          </a:xfrm>
          <a:prstGeom prst="rect">
            <a:avLst/>
          </a:prstGeom>
        </p:spPr>
        <p:txBody>
          <a:bodyPr vert="horz" lIns="91426" tIns="45713" rIns="91426" bIns="45713" rtlCol="0">
            <a:normAutofit/>
          </a:bodyPr>
          <a:lstStyle>
            <a:defPPr>
              <a:defRPr lang="en-US"/>
            </a:defPPr>
            <a:lvl1pPr indent="0" algn="just" defTabSz="914400">
              <a:lnSpc>
                <a:spcPct val="150000"/>
              </a:lnSpc>
              <a:spcBef>
                <a:spcPts val="1200"/>
              </a:spcBef>
              <a:buFont typeface="Arial" panose="020B0604020202020204" pitchFamily="34" charset="0"/>
              <a:buNone/>
              <a:defRPr sz="1500" kern="0">
                <a:solidFill>
                  <a:schemeClr val="tx2"/>
                </a:solidFill>
                <a:latin typeface="Poppins Light" panose="02000000000000000000" pitchFamily="2" charset="0"/>
                <a:ea typeface="Karla" pitchFamily="2" charset="0"/>
                <a:cs typeface="Poppins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r"/>
            <a:r>
              <a:rPr lang="it-IT" sz="933" b="1" dirty="0">
                <a:solidFill>
                  <a:schemeClr val="tx1">
                    <a:lumMod val="75000"/>
                    <a:lumOff val="25000"/>
                  </a:schemeClr>
                </a:solidFill>
              </a:rPr>
              <a:t>EBITDA € 2.500.000</a:t>
            </a:r>
          </a:p>
        </p:txBody>
      </p:sp>
    </p:spTree>
    <p:extLst>
      <p:ext uri="{BB962C8B-B14F-4D97-AF65-F5344CB8AC3E}">
        <p14:creationId xmlns:p14="http://schemas.microsoft.com/office/powerpoint/2010/main" val="1107080147"/>
      </p:ext>
    </p:ext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400"/>
                                        <p:tgtEl>
                                          <p:spTgt spid="4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up)">
                                      <p:cBhvr>
                                        <p:cTn id="10" dur="4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500"/>
                                        <p:tgtEl>
                                          <p:spTgt spid="40"/>
                                        </p:tgtEl>
                                      </p:cBhvr>
                                    </p:animEffect>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left)">
                                      <p:cBhvr>
                                        <p:cTn id="48" dur="500"/>
                                        <p:tgtEl>
                                          <p:spTgt spid="38"/>
                                        </p:tgtEl>
                                      </p:cBhvr>
                                    </p:animEffect>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500"/>
                                        <p:tgtEl>
                                          <p:spTgt spid="39"/>
                                        </p:tgtEl>
                                      </p:cBhvr>
                                    </p:animEffect>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par>
                          <p:cTn id="57" fill="hold">
                            <p:stCondLst>
                              <p:cond delay="4500"/>
                            </p:stCondLst>
                            <p:childTnLst>
                              <p:par>
                                <p:cTn id="58" presetID="22" presetClass="entr" presetSubtype="1" fill="hold" grpId="0" nodeType="after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400"/>
                                        <p:tgtEl>
                                          <p:spTgt spid="44"/>
                                        </p:tgtEl>
                                      </p:cBhvr>
                                    </p:animEffect>
                                  </p:childTnLst>
                                </p:cTn>
                              </p:par>
                            </p:childTnLst>
                          </p:cTn>
                        </p:par>
                        <p:par>
                          <p:cTn id="61" fill="hold">
                            <p:stCondLst>
                              <p:cond delay="4900"/>
                            </p:stCondLst>
                            <p:childTnLst>
                              <p:par>
                                <p:cTn id="62" presetID="22" presetClass="entr" presetSubtype="1"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up)">
                                      <p:cBhvr>
                                        <p:cTn id="64" dur="400"/>
                                        <p:tgtEl>
                                          <p:spTgt spid="45"/>
                                        </p:tgtEl>
                                      </p:cBhvr>
                                    </p:animEffect>
                                  </p:childTnLst>
                                </p:cTn>
                              </p:par>
                            </p:childTnLst>
                          </p:cTn>
                        </p:par>
                        <p:par>
                          <p:cTn id="65" fill="hold">
                            <p:stCondLst>
                              <p:cond delay="5300"/>
                            </p:stCondLst>
                            <p:childTnLst>
                              <p:par>
                                <p:cTn id="66" presetID="22" presetClass="entr" presetSubtype="1" fill="hold" grpId="0" nodeType="after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wipe(up)">
                                      <p:cBhvr>
                                        <p:cTn id="68" dur="400"/>
                                        <p:tgtEl>
                                          <p:spTgt spid="46"/>
                                        </p:tgtEl>
                                      </p:cBhvr>
                                    </p:animEffect>
                                  </p:childTnLst>
                                </p:cTn>
                              </p:par>
                            </p:childTnLst>
                          </p:cTn>
                        </p:par>
                        <p:par>
                          <p:cTn id="69" fill="hold">
                            <p:stCondLst>
                              <p:cond delay="5700"/>
                            </p:stCondLst>
                            <p:childTnLst>
                              <p:par>
                                <p:cTn id="70" presetID="22" presetClass="entr" presetSubtype="1"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up)">
                                      <p:cBhvr>
                                        <p:cTn id="72" dur="400"/>
                                        <p:tgtEl>
                                          <p:spTgt spid="47"/>
                                        </p:tgtEl>
                                      </p:cBhvr>
                                    </p:animEffect>
                                  </p:childTnLst>
                                </p:cTn>
                              </p:par>
                            </p:childTnLst>
                          </p:cTn>
                        </p:par>
                        <p:par>
                          <p:cTn id="73" fill="hold">
                            <p:stCondLst>
                              <p:cond delay="6100"/>
                            </p:stCondLst>
                            <p:childTnLst>
                              <p:par>
                                <p:cTn id="74" presetID="22" presetClass="entr" presetSubtype="8" fill="hold" grpId="0" nodeType="after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left)">
                                      <p:cBhvr>
                                        <p:cTn id="76" dur="500"/>
                                        <p:tgtEl>
                                          <p:spTgt spid="48"/>
                                        </p:tgtEl>
                                      </p:cBhvr>
                                    </p:animEffect>
                                  </p:childTnLst>
                                </p:cTn>
                              </p:par>
                            </p:childTnLst>
                          </p:cTn>
                        </p:par>
                        <p:par>
                          <p:cTn id="77" fill="hold">
                            <p:stCondLst>
                              <p:cond delay="6600"/>
                            </p:stCondLst>
                            <p:childTnLst>
                              <p:par>
                                <p:cTn id="78" presetID="22" presetClass="entr" presetSubtype="1"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wipe(up)">
                                      <p:cBhvr>
                                        <p:cTn id="80" dur="400"/>
                                        <p:tgtEl>
                                          <p:spTgt spid="49"/>
                                        </p:tgtEl>
                                      </p:cBhvr>
                                    </p:animEffect>
                                  </p:childTnLst>
                                </p:cTn>
                              </p:par>
                            </p:childTnLst>
                          </p:cTn>
                        </p:par>
                        <p:par>
                          <p:cTn id="81" fill="hold">
                            <p:stCondLst>
                              <p:cond delay="7000"/>
                            </p:stCondLst>
                            <p:childTnLst>
                              <p:par>
                                <p:cTn id="82" presetID="22" presetClass="entr" presetSubtype="8"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wipe(left)">
                                      <p:cBhvr>
                                        <p:cTn id="84" dur="500"/>
                                        <p:tgtEl>
                                          <p:spTgt spid="50"/>
                                        </p:tgtEl>
                                      </p:cBhvr>
                                    </p:animEffect>
                                  </p:childTnLst>
                                </p:cTn>
                              </p:par>
                            </p:childTnLst>
                          </p:cTn>
                        </p:par>
                        <p:par>
                          <p:cTn id="85" fill="hold">
                            <p:stCondLst>
                              <p:cond delay="7500"/>
                            </p:stCondLst>
                            <p:childTnLst>
                              <p:par>
                                <p:cTn id="86" presetID="22" presetClass="entr" presetSubtype="1"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wipe(up)">
                                      <p:cBhvr>
                                        <p:cTn id="88" dur="400"/>
                                        <p:tgtEl>
                                          <p:spTgt spid="51"/>
                                        </p:tgtEl>
                                      </p:cBhvr>
                                    </p:animEffect>
                                  </p:childTnLst>
                                </p:cTn>
                              </p:par>
                            </p:childTnLst>
                          </p:cTn>
                        </p:par>
                        <p:par>
                          <p:cTn id="89" fill="hold">
                            <p:stCondLst>
                              <p:cond delay="7900"/>
                            </p:stCondLst>
                            <p:childTnLst>
                              <p:par>
                                <p:cTn id="90" presetID="22" presetClass="entr" presetSubtype="1" fill="hold" grpId="0" nodeType="after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wipe(up)">
                                      <p:cBhvr>
                                        <p:cTn id="92" dur="4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2" grpId="0" animBg="1"/>
      <p:bldP spid="33" grpId="0"/>
      <p:bldP spid="34" grpId="0"/>
      <p:bldP spid="35" grpId="0"/>
      <p:bldP spid="36" grpId="0" animBg="1"/>
      <p:bldP spid="37" grpId="0" animBg="1"/>
      <p:bldP spid="38" grpId="0" animBg="1"/>
      <p:bldP spid="39" grpId="0" animBg="1"/>
      <p:bldP spid="40" grpId="0"/>
      <p:bldP spid="41" grpId="0"/>
      <p:bldP spid="42" grpId="0"/>
      <p:bldP spid="43" grpId="0"/>
      <p:bldP spid="44" grpId="0"/>
      <p:bldP spid="45" grpId="0"/>
      <p:bldP spid="46" grpId="0"/>
      <p:bldP spid="47" grpId="0"/>
      <p:bldP spid="48" grpId="0" animBg="1"/>
      <p:bldP spid="49" grpId="0"/>
      <p:bldP spid="50" grpId="0"/>
      <p:bldP spid="51" grpId="0"/>
      <p:bldP spid="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6DE3-8F68-C2D7-C3E3-F9C8783A8FCB}"/>
            </a:ext>
          </a:extLst>
        </p:cNvPr>
        <p:cNvGrpSpPr/>
        <p:nvPr/>
      </p:nvGrpSpPr>
      <p:grpSpPr>
        <a:xfrm>
          <a:off x="0" y="0"/>
          <a:ext cx="0" cy="0"/>
          <a:chOff x="0" y="0"/>
          <a:chExt cx="0" cy="0"/>
        </a:xfrm>
      </p:grpSpPr>
      <p:sp>
        <p:nvSpPr>
          <p:cNvPr id="10" name="Slide Number">
            <a:extLst>
              <a:ext uri="{FF2B5EF4-FFF2-40B4-BE49-F238E27FC236}">
                <a16:creationId xmlns:a16="http://schemas.microsoft.com/office/drawing/2014/main" id="{2BF503F0-6CA3-CDD7-D19B-E55DCFA1AD4D}"/>
              </a:ext>
            </a:extLst>
          </p:cNvPr>
          <p:cNvSpPr txBox="1">
            <a:spLocks/>
          </p:cNvSpPr>
          <p:nvPr/>
        </p:nvSpPr>
        <p:spPr>
          <a:xfrm>
            <a:off x="11806298" y="268586"/>
            <a:ext cx="128240"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100" b="0" i="0" u="none" strike="noStrike" kern="1200" cap="none" spc="0" normalizeH="0" baseline="0">
                <a:ln>
                  <a:noFill/>
                </a:ln>
                <a:solidFill>
                  <a:srgbClr val="2C2E3C"/>
                </a:solidFill>
                <a:effectLst/>
                <a:uFillTx/>
                <a:latin typeface="Roboto Bold"/>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solidFill>
                  <a:schemeClr val="tx1">
                    <a:lumMod val="75000"/>
                    <a:lumOff val="25000"/>
                  </a:schemeClr>
                </a:solidFill>
                <a:latin typeface="+mn-lt"/>
              </a:rPr>
              <a:pPr/>
              <a:t>29</a:t>
            </a:fld>
            <a:endParaRPr lang="it-IT" dirty="0">
              <a:solidFill>
                <a:schemeClr val="tx1">
                  <a:lumMod val="75000"/>
                  <a:lumOff val="25000"/>
                </a:schemeClr>
              </a:solidFill>
              <a:latin typeface="+mn-lt"/>
            </a:endParaRPr>
          </a:p>
        </p:txBody>
      </p:sp>
      <p:sp>
        <p:nvSpPr>
          <p:cNvPr id="13" name="Line">
            <a:extLst>
              <a:ext uri="{FF2B5EF4-FFF2-40B4-BE49-F238E27FC236}">
                <a16:creationId xmlns:a16="http://schemas.microsoft.com/office/drawing/2014/main" id="{70CD48EB-E942-D0E8-9380-EC084BA8B4F1}"/>
              </a:ext>
            </a:extLst>
          </p:cNvPr>
          <p:cNvSpPr/>
          <p:nvPr/>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 name="Picture Placeholder 2">
            <a:extLst>
              <a:ext uri="{FF2B5EF4-FFF2-40B4-BE49-F238E27FC236}">
                <a16:creationId xmlns:a16="http://schemas.microsoft.com/office/drawing/2014/main" id="{E81B615F-F2F8-3CD3-3C24-C23FC2072AF7}"/>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t="12430" b="12430"/>
          <a:stretch/>
        </p:blipFill>
        <p:spPr>
          <a:xfrm>
            <a:off x="6534283" y="0"/>
            <a:ext cx="6096000" cy="6858000"/>
          </a:xfrm>
        </p:spPr>
      </p:pic>
      <p:sp>
        <p:nvSpPr>
          <p:cNvPr id="2" name="Подзаголовок 2">
            <a:extLst>
              <a:ext uri="{FF2B5EF4-FFF2-40B4-BE49-F238E27FC236}">
                <a16:creationId xmlns:a16="http://schemas.microsoft.com/office/drawing/2014/main" id="{8E7B427B-AD19-B2E4-C4CF-0C0BC3675132}"/>
              </a:ext>
            </a:extLst>
          </p:cNvPr>
          <p:cNvSpPr txBox="1">
            <a:spLocks/>
          </p:cNvSpPr>
          <p:nvPr/>
        </p:nvSpPr>
        <p:spPr>
          <a:xfrm>
            <a:off x="362682" y="2409074"/>
            <a:ext cx="5948491" cy="1019926"/>
          </a:xfrm>
          <a:prstGeom prst="rect">
            <a:avLst/>
          </a:prstGeom>
        </p:spPr>
        <p:txBody>
          <a:bodyPr vert="horz" lIns="91426" tIns="45713" rIns="91426"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800"/>
              </a:spcBef>
              <a:buNone/>
            </a:pPr>
            <a:r>
              <a:rPr lang="it-IT" sz="1200" dirty="0">
                <a:solidFill>
                  <a:srgbClr val="666666"/>
                </a:solidFill>
                <a:latin typeface="Poppins" panose="00000500000000000000" pitchFamily="2" charset="0"/>
              </a:rPr>
              <a:t>Sulla base del Business Plan approvato, </a:t>
            </a:r>
            <a:r>
              <a:rPr lang="it-IT" sz="1200" dirty="0" err="1">
                <a:gradFill>
                  <a:gsLst>
                    <a:gs pos="51000">
                      <a:srgbClr val="3DAFD3"/>
                    </a:gs>
                    <a:gs pos="100000">
                      <a:srgbClr val="42B59E"/>
                    </a:gs>
                    <a:gs pos="0">
                      <a:srgbClr val="1593BF"/>
                    </a:gs>
                  </a:gsLst>
                  <a:lin ang="10800000" scaled="0"/>
                </a:gradFill>
                <a:latin typeface="Poppins Medium" pitchFamily="2" charset="77"/>
                <a:cs typeface="Poppins Medium" pitchFamily="2" charset="77"/>
              </a:rPr>
              <a:t>It</a:t>
            </a:r>
            <a:r>
              <a:rPr lang="it-IT" sz="12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 </a:t>
            </a:r>
            <a:r>
              <a:rPr lang="it-IT" sz="1200" dirty="0" err="1">
                <a:gradFill>
                  <a:gsLst>
                    <a:gs pos="51000">
                      <a:srgbClr val="3DAFD3"/>
                    </a:gs>
                    <a:gs pos="100000">
                      <a:srgbClr val="42B59E"/>
                    </a:gs>
                    <a:gs pos="0">
                      <a:srgbClr val="1593BF"/>
                    </a:gs>
                  </a:gsLst>
                  <a:lin ang="10800000" scaled="0"/>
                </a:gradFill>
                <a:latin typeface="Poppins Medium" pitchFamily="2" charset="77"/>
                <a:cs typeface="Poppins Medium" pitchFamily="2" charset="77"/>
              </a:rPr>
              <a:t>Values</a:t>
            </a:r>
            <a:r>
              <a:rPr lang="it-IT" sz="1200" dirty="0">
                <a:gradFill>
                  <a:gsLst>
                    <a:gs pos="51000">
                      <a:srgbClr val="3DAFD3"/>
                    </a:gs>
                    <a:gs pos="100000">
                      <a:srgbClr val="42B59E"/>
                    </a:gs>
                    <a:gs pos="0">
                      <a:srgbClr val="1593BF"/>
                    </a:gs>
                  </a:gsLst>
                  <a:lin ang="10800000" scaled="0"/>
                </a:gradFill>
                <a:latin typeface="Poppins Medium" pitchFamily="2" charset="77"/>
                <a:cs typeface="Poppins Medium" pitchFamily="2" charset="77"/>
              </a:rPr>
              <a:t> </a:t>
            </a:r>
            <a:r>
              <a:rPr lang="it-IT" sz="1200" dirty="0">
                <a:solidFill>
                  <a:srgbClr val="666666"/>
                </a:solidFill>
                <a:latin typeface="Poppins" panose="00000500000000000000" pitchFamily="2" charset="0"/>
              </a:rPr>
              <a:t>prevede una crescita esponenziale del fatturato nel periodo 2024-2027. Grazie agli investimenti strategici in nuove tecnologie e </a:t>
            </a:r>
            <a:r>
              <a:rPr lang="it-IT" sz="1200" dirty="0" err="1">
                <a:solidFill>
                  <a:srgbClr val="666666"/>
                </a:solidFill>
                <a:latin typeface="Poppins" panose="00000500000000000000" pitchFamily="2" charset="0"/>
              </a:rPr>
              <a:t>knowhow</a:t>
            </a:r>
            <a:r>
              <a:rPr lang="it-IT" sz="1200" dirty="0">
                <a:solidFill>
                  <a:srgbClr val="666666"/>
                </a:solidFill>
                <a:latin typeface="Poppins" panose="00000500000000000000" pitchFamily="2" charset="0"/>
              </a:rPr>
              <a:t>, all'espansione del team e all'introduzione di una suite di prodotti di altissima fascia, prevediamo di triplicare il nostro fatturato entro il 2027.</a:t>
            </a:r>
            <a:endParaRPr lang="en-US" sz="1200" dirty="0">
              <a:solidFill>
                <a:srgbClr val="666666"/>
              </a:solidFill>
              <a:latin typeface="Poppins" panose="00000500000000000000" pitchFamily="2" charset="0"/>
            </a:endParaRPr>
          </a:p>
        </p:txBody>
      </p:sp>
      <p:sp>
        <p:nvSpPr>
          <p:cNvPr id="4" name="Подзаголовок 2">
            <a:extLst>
              <a:ext uri="{FF2B5EF4-FFF2-40B4-BE49-F238E27FC236}">
                <a16:creationId xmlns:a16="http://schemas.microsoft.com/office/drawing/2014/main" id="{C66D4C64-ABFF-18FA-7C57-0EF8B42501E7}"/>
              </a:ext>
            </a:extLst>
          </p:cNvPr>
          <p:cNvSpPr txBox="1">
            <a:spLocks/>
          </p:cNvSpPr>
          <p:nvPr/>
        </p:nvSpPr>
        <p:spPr>
          <a:xfrm>
            <a:off x="637488" y="5675381"/>
            <a:ext cx="1068729" cy="430696"/>
          </a:xfrm>
          <a:prstGeom prst="rect">
            <a:avLst/>
          </a:prstGeom>
        </p:spPr>
        <p:txBody>
          <a:bodyPr vert="horz" lIns="91426" tIns="45713" rIns="91426" bIns="45713" rtlCol="0">
            <a:noAutofit/>
          </a:bodyPr>
          <a:lstStyle>
            <a:defPPr>
              <a:defRPr lang="en-US"/>
            </a:defPPr>
            <a:lvl1pPr indent="0" algn="just" defTabSz="914400">
              <a:lnSpc>
                <a:spcPct val="150000"/>
              </a:lnSpc>
              <a:spcBef>
                <a:spcPts val="1200"/>
              </a:spcBef>
              <a:buFont typeface="Arial" panose="020B0604020202020204" pitchFamily="34" charset="0"/>
              <a:buNone/>
              <a:defRPr sz="1500" kern="0">
                <a:solidFill>
                  <a:schemeClr val="bg1"/>
                </a:solidFill>
                <a:latin typeface="Poppins Light" panose="02000000000000000000" pitchFamily="2" charset="0"/>
                <a:ea typeface="Karla" pitchFamily="2" charset="0"/>
                <a:cs typeface="Poppins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it-IT" sz="933" dirty="0"/>
              <a:t>€ 4.900.000</a:t>
            </a:r>
          </a:p>
        </p:txBody>
      </p:sp>
      <p:graphicFrame>
        <p:nvGraphicFramePr>
          <p:cNvPr id="5" name="Grafico 2">
            <a:extLst>
              <a:ext uri="{FF2B5EF4-FFF2-40B4-BE49-F238E27FC236}">
                <a16:creationId xmlns:a16="http://schemas.microsoft.com/office/drawing/2014/main" id="{D1066245-FB16-771E-5560-8BA06A19BA9B}"/>
              </a:ext>
            </a:extLst>
          </p:cNvPr>
          <p:cNvGraphicFramePr/>
          <p:nvPr>
            <p:extLst>
              <p:ext uri="{D42A27DB-BD31-4B8C-83A1-F6EECF244321}">
                <p14:modId xmlns:p14="http://schemas.microsoft.com/office/powerpoint/2010/main" val="1989991672"/>
              </p:ext>
            </p:extLst>
          </p:nvPr>
        </p:nvGraphicFramePr>
        <p:xfrm>
          <a:off x="447395" y="3642230"/>
          <a:ext cx="5863778" cy="2891683"/>
        </p:xfrm>
        <a:graphic>
          <a:graphicData uri="http://schemas.openxmlformats.org/drawingml/2006/chart">
            <c:chart xmlns:c="http://schemas.openxmlformats.org/drawingml/2006/chart" xmlns:r="http://schemas.openxmlformats.org/officeDocument/2006/relationships" r:id="rId3"/>
          </a:graphicData>
        </a:graphic>
      </p:graphicFrame>
      <p:sp>
        <p:nvSpPr>
          <p:cNvPr id="6" name="Заголовок 1">
            <a:extLst>
              <a:ext uri="{FF2B5EF4-FFF2-40B4-BE49-F238E27FC236}">
                <a16:creationId xmlns:a16="http://schemas.microsoft.com/office/drawing/2014/main" id="{BEAD1EFA-8BAC-A54E-0DBB-F6AF55F154DB}"/>
              </a:ext>
            </a:extLst>
          </p:cNvPr>
          <p:cNvSpPr txBox="1">
            <a:spLocks/>
          </p:cNvSpPr>
          <p:nvPr/>
        </p:nvSpPr>
        <p:spPr>
          <a:xfrm>
            <a:off x="368778" y="1079769"/>
            <a:ext cx="5686795" cy="122890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2933" dirty="0" err="1">
                <a:latin typeface="Poppins SemiBold" panose="02000000000000000000" pitchFamily="2" charset="0"/>
                <a:ea typeface="Lato" panose="020F0502020204030203" pitchFamily="34" charset="0"/>
                <a:cs typeface="Poppins SemiBold" panose="02000000000000000000" pitchFamily="2" charset="0"/>
              </a:rPr>
              <a:t>Proiezione</a:t>
            </a:r>
            <a:r>
              <a:rPr lang="en-US" sz="2933" dirty="0">
                <a:latin typeface="Poppins SemiBold" panose="02000000000000000000" pitchFamily="2" charset="0"/>
                <a:ea typeface="Lato" panose="020F0502020204030203" pitchFamily="34" charset="0"/>
                <a:cs typeface="Poppins SemiBold" panose="02000000000000000000" pitchFamily="2" charset="0"/>
              </a:rPr>
              <a:t> </a:t>
            </a:r>
            <a:r>
              <a:rPr lang="en-US" sz="2933" dirty="0" err="1">
                <a:latin typeface="Poppins SemiBold" panose="02000000000000000000" pitchFamily="2" charset="0"/>
                <a:ea typeface="Lato" panose="020F0502020204030203" pitchFamily="34" charset="0"/>
                <a:cs typeface="Poppins SemiBold" panose="02000000000000000000" pitchFamily="2" charset="0"/>
              </a:rPr>
              <a:t>Fatturato</a:t>
            </a:r>
            <a:endParaRPr lang="en-US" sz="2933" dirty="0">
              <a:latin typeface="Poppins SemiBold" panose="02000000000000000000" pitchFamily="2" charset="0"/>
              <a:ea typeface="Lato" panose="020F0502020204030203" pitchFamily="34" charset="0"/>
              <a:cs typeface="Poppins SemiBold" panose="02000000000000000000" pitchFamily="2" charset="0"/>
            </a:endParaRPr>
          </a:p>
          <a:p>
            <a:pPr>
              <a:lnSpc>
                <a:spcPct val="120000"/>
              </a:lnSpc>
            </a:pPr>
            <a:r>
              <a:rPr lang="en-US" sz="2933" dirty="0">
                <a:latin typeface="Poppins SemiBold" panose="02000000000000000000" pitchFamily="2" charset="0"/>
                <a:ea typeface="Lato" panose="020F0502020204030203" pitchFamily="34" charset="0"/>
                <a:cs typeface="Poppins SemiBold" panose="02000000000000000000" pitchFamily="2" charset="0"/>
              </a:rPr>
              <a:t>Anno 2024 - 2027</a:t>
            </a:r>
          </a:p>
        </p:txBody>
      </p:sp>
    </p:spTree>
    <p:extLst>
      <p:ext uri="{BB962C8B-B14F-4D97-AF65-F5344CB8AC3E}">
        <p14:creationId xmlns:p14="http://schemas.microsoft.com/office/powerpoint/2010/main" val="774315612"/>
      </p:ext>
    </p:ext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4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B565B6-DAD2-E9B0-AC53-6224CE9EDF73}"/>
              </a:ext>
            </a:extLst>
          </p:cNvPr>
          <p:cNvSpPr>
            <a:spLocks noGrp="1"/>
          </p:cNvSpPr>
          <p:nvPr>
            <p:ph type="sldNum" sz="quarter" idx="4"/>
          </p:nvPr>
        </p:nvSpPr>
        <p:spPr>
          <a:xfrm>
            <a:off x="11830343" y="268586"/>
            <a:ext cx="80150" cy="153888"/>
          </a:xfrm>
        </p:spPr>
        <p:txBody>
          <a:bodyPr/>
          <a:lstStyle/>
          <a:p>
            <a:fld id="{86CB4B4D-7CA3-9044-876B-883B54F8677D}" type="slidenum">
              <a:rPr lang="de-DE" sz="1000" smtClean="0"/>
              <a:pPr/>
              <a:t>3</a:t>
            </a:fld>
            <a:endParaRPr lang="de-DE" sz="1000"/>
          </a:p>
        </p:txBody>
      </p:sp>
      <p:pic>
        <p:nvPicPr>
          <p:cNvPr id="123" name="Picture 122" descr="A map of the world&#10;&#10;Description automatically generated">
            <a:extLst>
              <a:ext uri="{FF2B5EF4-FFF2-40B4-BE49-F238E27FC236}">
                <a16:creationId xmlns:a16="http://schemas.microsoft.com/office/drawing/2014/main" id="{F5FEA3FA-0163-6699-8FB7-66BAB429E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597" y="1451355"/>
            <a:ext cx="6666673" cy="3986932"/>
          </a:xfrm>
          <a:prstGeom prst="rect">
            <a:avLst/>
          </a:prstGeom>
        </p:spPr>
      </p:pic>
      <p:sp>
        <p:nvSpPr>
          <p:cNvPr id="124" name="Rectangle: Rounded Corners 142">
            <a:extLst>
              <a:ext uri="{FF2B5EF4-FFF2-40B4-BE49-F238E27FC236}">
                <a16:creationId xmlns:a16="http://schemas.microsoft.com/office/drawing/2014/main" id="{0323F93E-48EA-A305-E8DE-A0A65C63C9D0}"/>
              </a:ext>
            </a:extLst>
          </p:cNvPr>
          <p:cNvSpPr/>
          <p:nvPr/>
        </p:nvSpPr>
        <p:spPr>
          <a:xfrm>
            <a:off x="3755214" y="3134025"/>
            <a:ext cx="1352173" cy="142042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2000">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cs typeface="Poppins SemiBold" panose="00000700000000000000" pitchFamily="2" charset="0"/>
              </a:rPr>
              <a:t>20+</a:t>
            </a:r>
            <a:endParaRPr lang="it-IT" sz="2800">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ea typeface="+mn-ea"/>
              <a:cs typeface="Poppins SemiBold" panose="00000700000000000000" pitchFamily="2" charset="0"/>
            </a:endParaRPr>
          </a:p>
          <a:p>
            <a:r>
              <a:rPr lang="it-IT" sz="1200">
                <a:solidFill>
                  <a:srgbClr val="272626"/>
                </a:solidFill>
                <a:latin typeface="Poppins Light"/>
                <a:cs typeface="Poppins Light"/>
              </a:rPr>
              <a:t>Locations </a:t>
            </a:r>
            <a:endParaRPr lang="it-IT" sz="1200">
              <a:solidFill>
                <a:srgbClr val="272626"/>
              </a:solidFill>
              <a:latin typeface="Poppins Light" pitchFamily="2" charset="77"/>
              <a:cs typeface="Poppins Light" pitchFamily="2" charset="77"/>
            </a:endParaRPr>
          </a:p>
          <a:p>
            <a:r>
              <a:rPr lang="it-IT" sz="1200" err="1">
                <a:solidFill>
                  <a:srgbClr val="272626"/>
                </a:solidFill>
                <a:latin typeface="Poppins Light" pitchFamily="2" charset="77"/>
                <a:cs typeface="Poppins Light" pitchFamily="2" charset="77"/>
              </a:rPr>
              <a:t>worldwide</a:t>
            </a:r>
            <a:endParaRPr lang="it-IT" sz="1200">
              <a:solidFill>
                <a:srgbClr val="272626"/>
              </a:solidFill>
              <a:latin typeface="Poppins Light" pitchFamily="2" charset="77"/>
              <a:cs typeface="Poppins Light" pitchFamily="2" charset="77"/>
            </a:endParaRPr>
          </a:p>
        </p:txBody>
      </p:sp>
      <p:sp>
        <p:nvSpPr>
          <p:cNvPr id="125" name="Title 9">
            <a:extLst>
              <a:ext uri="{FF2B5EF4-FFF2-40B4-BE49-F238E27FC236}">
                <a16:creationId xmlns:a16="http://schemas.microsoft.com/office/drawing/2014/main" id="{97226125-B9A7-717D-3039-2174018714D8}"/>
              </a:ext>
            </a:extLst>
          </p:cNvPr>
          <p:cNvSpPr txBox="1">
            <a:spLocks/>
          </p:cNvSpPr>
          <p:nvPr/>
        </p:nvSpPr>
        <p:spPr>
          <a:xfrm>
            <a:off x="3370555" y="259354"/>
            <a:ext cx="5450889" cy="552275"/>
          </a:xfrm>
          <a:prstGeom prst="rect">
            <a:avLst/>
          </a:prstGeom>
        </p:spPr>
        <p:txBody>
          <a:bodyPr/>
          <a:lstStyle>
            <a:lvl1pPr algn="ctr" defTabSz="914400" rtl="0" eaLnBrk="1" latinLnBrk="0" hangingPunct="1">
              <a:lnSpc>
                <a:spcPct val="90000"/>
              </a:lnSpc>
              <a:spcBef>
                <a:spcPct val="0"/>
              </a:spcBef>
              <a:buNone/>
              <a:defRPr sz="2800" kern="1200">
                <a:solidFill>
                  <a:schemeClr val="tx1"/>
                </a:solidFill>
                <a:latin typeface="Poppins Medium" panose="00000600000000000000" pitchFamily="2" charset="0"/>
                <a:ea typeface="+mj-ea"/>
                <a:cs typeface="Poppins Medium" panose="00000600000000000000" pitchFamily="2" charset="0"/>
              </a:defRPr>
            </a:lvl1pPr>
          </a:lstStyle>
          <a:p>
            <a:r>
              <a:rPr lang="en-US"/>
              <a:t>TXT Group at a Glance</a:t>
            </a:r>
          </a:p>
        </p:txBody>
      </p:sp>
      <p:sp>
        <p:nvSpPr>
          <p:cNvPr id="126" name="Rectangle: Rounded Corners 3">
            <a:extLst>
              <a:ext uri="{FF2B5EF4-FFF2-40B4-BE49-F238E27FC236}">
                <a16:creationId xmlns:a16="http://schemas.microsoft.com/office/drawing/2014/main" id="{7D585829-3422-D614-409B-77D6060B06DB}"/>
              </a:ext>
            </a:extLst>
          </p:cNvPr>
          <p:cNvSpPr/>
          <p:nvPr/>
        </p:nvSpPr>
        <p:spPr>
          <a:xfrm>
            <a:off x="295922" y="1446565"/>
            <a:ext cx="3751401" cy="144744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2000" dirty="0">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cs typeface="Poppins SemiBold" panose="00000700000000000000" pitchFamily="2" charset="0"/>
              </a:rPr>
              <a:t>€304.5m</a:t>
            </a:r>
            <a:r>
              <a:rPr lang="it-IT" sz="2000" dirty="0">
                <a:gradFill flip="none" rotWithShape="1">
                  <a:gsLst>
                    <a:gs pos="0">
                      <a:schemeClr val="accent3"/>
                    </a:gs>
                    <a:gs pos="100000">
                      <a:schemeClr val="accent1"/>
                    </a:gs>
                  </a:gsLst>
                  <a:path path="circle">
                    <a:fillToRect t="100000" r="100000"/>
                  </a:path>
                  <a:tileRect l="-100000" b="-100000"/>
                </a:gradFill>
                <a:latin typeface="Poppins Light" pitchFamily="2" charset="77"/>
                <a:cs typeface="Poppins Light" pitchFamily="2" charset="77"/>
              </a:rPr>
              <a:t> </a:t>
            </a:r>
            <a:r>
              <a:rPr lang="it-IT" sz="1200" dirty="0">
                <a:solidFill>
                  <a:schemeClr val="tx1"/>
                </a:solidFill>
                <a:latin typeface="Poppins Light" pitchFamily="2" charset="77"/>
                <a:ea typeface="+mj-ea"/>
                <a:cs typeface="Poppins Light" pitchFamily="2" charset="77"/>
              </a:rPr>
              <a:t>Revenues FY 2024</a:t>
            </a:r>
            <a:endParaRPr lang="it-IT" sz="1300" dirty="0">
              <a:solidFill>
                <a:schemeClr val="tx1"/>
              </a:solidFill>
              <a:latin typeface="Poppins Light" pitchFamily="2" charset="77"/>
              <a:ea typeface="+mj-ea"/>
              <a:cs typeface="Poppins Light" pitchFamily="2" charset="77"/>
            </a:endParaRPr>
          </a:p>
          <a:p>
            <a:r>
              <a:rPr lang="it-IT" sz="2000" dirty="0">
                <a:gradFill>
                  <a:gsLst>
                    <a:gs pos="0">
                      <a:schemeClr val="accent3"/>
                    </a:gs>
                    <a:gs pos="100000">
                      <a:schemeClr val="accent1"/>
                    </a:gs>
                  </a:gsLst>
                  <a:path path="circle">
                    <a:fillToRect t="100000" r="100000"/>
                  </a:path>
                </a:gradFill>
                <a:latin typeface="Poppins SemiBold" panose="00000700000000000000" pitchFamily="2" charset="0"/>
                <a:cs typeface="Poppins SemiBold" panose="00000700000000000000" pitchFamily="2" charset="0"/>
              </a:rPr>
              <a:t>Solid Financial </a:t>
            </a:r>
            <a:r>
              <a:rPr lang="it-IT" sz="2000" dirty="0" err="1">
                <a:gradFill>
                  <a:gsLst>
                    <a:gs pos="0">
                      <a:schemeClr val="accent3"/>
                    </a:gs>
                    <a:gs pos="100000">
                      <a:schemeClr val="accent1"/>
                    </a:gs>
                  </a:gsLst>
                  <a:path path="circle">
                    <a:fillToRect t="100000" r="100000"/>
                  </a:path>
                </a:gradFill>
                <a:latin typeface="Poppins SemiBold" panose="00000700000000000000" pitchFamily="2" charset="0"/>
                <a:cs typeface="Poppins SemiBold" panose="00000700000000000000" pitchFamily="2" charset="0"/>
              </a:rPr>
              <a:t>structure</a:t>
            </a:r>
            <a:endParaRPr lang="it-IT" sz="2000" dirty="0">
              <a:gradFill>
                <a:gsLst>
                  <a:gs pos="0">
                    <a:schemeClr val="accent3"/>
                  </a:gs>
                  <a:gs pos="100000">
                    <a:schemeClr val="accent1"/>
                  </a:gs>
                </a:gsLst>
                <a:path path="circle">
                  <a:fillToRect t="100000" r="100000"/>
                </a:path>
              </a:gradFill>
              <a:latin typeface="Poppins SemiBold" panose="00000700000000000000" pitchFamily="2" charset="0"/>
              <a:cs typeface="Poppins SemiBold" panose="00000700000000000000" pitchFamily="2" charset="0"/>
            </a:endParaRPr>
          </a:p>
          <a:p>
            <a:br>
              <a:rPr lang="it-IT" sz="1200" dirty="0">
                <a:solidFill>
                  <a:schemeClr val="tx1"/>
                </a:solidFill>
                <a:latin typeface="Poppins Light" pitchFamily="2" charset="77"/>
                <a:ea typeface="+mj-ea"/>
                <a:cs typeface="Poppins Light" pitchFamily="2" charset="77"/>
              </a:rPr>
            </a:br>
            <a:r>
              <a:rPr lang="en-GB" sz="1200" dirty="0">
                <a:solidFill>
                  <a:schemeClr val="tx1"/>
                </a:solidFill>
                <a:latin typeface="Poppins Light" pitchFamily="2" charset="77"/>
                <a:ea typeface="+mj-ea"/>
                <a:cs typeface="Poppins Light" pitchFamily="2" charset="77"/>
              </a:rPr>
              <a:t>Guaranteed by operating </a:t>
            </a:r>
          </a:p>
          <a:p>
            <a:r>
              <a:rPr lang="en-GB" sz="1200" dirty="0">
                <a:solidFill>
                  <a:schemeClr val="tx1"/>
                </a:solidFill>
                <a:latin typeface="Poppins Light" pitchFamily="2" charset="77"/>
                <a:ea typeface="+mj-ea"/>
                <a:cs typeface="Poppins Light" pitchFamily="2" charset="77"/>
              </a:rPr>
              <a:t>excellence &amp; innovation</a:t>
            </a:r>
          </a:p>
        </p:txBody>
      </p:sp>
      <p:sp>
        <p:nvSpPr>
          <p:cNvPr id="127" name="Rectangle: Rounded Corners 141">
            <a:extLst>
              <a:ext uri="{FF2B5EF4-FFF2-40B4-BE49-F238E27FC236}">
                <a16:creationId xmlns:a16="http://schemas.microsoft.com/office/drawing/2014/main" id="{93A8BAC4-F7AB-11D2-1709-F9AAC30C6BAD}"/>
              </a:ext>
            </a:extLst>
          </p:cNvPr>
          <p:cNvSpPr/>
          <p:nvPr/>
        </p:nvSpPr>
        <p:spPr>
          <a:xfrm>
            <a:off x="295922" y="3137004"/>
            <a:ext cx="3211797" cy="1420427"/>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ea typeface="+mn-ea"/>
                <a:cs typeface="Poppins SemiBold" panose="00000700000000000000" pitchFamily="2" charset="0"/>
              </a:rPr>
              <a:t>July 2000</a:t>
            </a:r>
          </a:p>
          <a:p>
            <a:r>
              <a:rPr lang="en-US">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ea typeface="+mn-ea"/>
                <a:cs typeface="Poppins SemiBold" panose="00000700000000000000" pitchFamily="2" charset="0"/>
              </a:rPr>
              <a:t>Listed on the Italian</a:t>
            </a:r>
          </a:p>
          <a:p>
            <a:r>
              <a:rPr lang="en-US">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ea typeface="+mn-ea"/>
                <a:cs typeface="Poppins SemiBold" panose="00000700000000000000" pitchFamily="2" charset="0"/>
              </a:rPr>
              <a:t>Stock Exchange</a:t>
            </a:r>
          </a:p>
          <a:p>
            <a:br>
              <a:rPr lang="en-US" sz="1200">
                <a:solidFill>
                  <a:srgbClr val="272626"/>
                </a:solidFill>
                <a:latin typeface="Poppins Light" pitchFamily="2" charset="77"/>
                <a:cs typeface="Poppins Light" pitchFamily="2" charset="77"/>
              </a:rPr>
            </a:br>
            <a:r>
              <a:rPr lang="en-US" sz="1200">
                <a:solidFill>
                  <a:srgbClr val="272626"/>
                </a:solidFill>
                <a:latin typeface="Poppins Light" pitchFamily="2" charset="77"/>
                <a:cs typeface="Poppins Light" pitchFamily="2" charset="77"/>
              </a:rPr>
              <a:t>STAR segment (TXT.MI)</a:t>
            </a:r>
            <a:endParaRPr lang="it-IT" sz="1200">
              <a:solidFill>
                <a:srgbClr val="272626"/>
              </a:solidFill>
              <a:latin typeface="Poppins Light" pitchFamily="2" charset="77"/>
              <a:cs typeface="Poppins Light" pitchFamily="2" charset="77"/>
            </a:endParaRPr>
          </a:p>
        </p:txBody>
      </p:sp>
      <p:sp>
        <p:nvSpPr>
          <p:cNvPr id="128" name="Rectangle: Rounded Corners 143">
            <a:extLst>
              <a:ext uri="{FF2B5EF4-FFF2-40B4-BE49-F238E27FC236}">
                <a16:creationId xmlns:a16="http://schemas.microsoft.com/office/drawing/2014/main" id="{5F8B2ED1-E7E1-35A5-0F7C-F0C86F53544C}"/>
              </a:ext>
            </a:extLst>
          </p:cNvPr>
          <p:cNvSpPr/>
          <p:nvPr/>
        </p:nvSpPr>
        <p:spPr>
          <a:xfrm>
            <a:off x="295922" y="4788222"/>
            <a:ext cx="2603949" cy="1566079"/>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ea typeface="+mn-ea"/>
                <a:cs typeface="Poppins SemiBold" panose="00000700000000000000" pitchFamily="2" charset="0"/>
              </a:rPr>
              <a:t>30+</a:t>
            </a:r>
          </a:p>
          <a:p>
            <a:r>
              <a:rPr lang="it-IT">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ea typeface="+mn-ea"/>
                <a:cs typeface="Poppins SemiBold" panose="00000700000000000000" pitchFamily="2" charset="0"/>
              </a:rPr>
              <a:t>Certified Cross-</a:t>
            </a:r>
          </a:p>
          <a:p>
            <a:r>
              <a:rPr lang="it-IT">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ea typeface="+mn-ea"/>
                <a:cs typeface="Poppins SemiBold" panose="00000700000000000000" pitchFamily="2" charset="0"/>
              </a:rPr>
              <a:t>Industry Quality</a:t>
            </a:r>
          </a:p>
          <a:p>
            <a:br>
              <a:rPr lang="it-IT" sz="1200">
                <a:solidFill>
                  <a:srgbClr val="272626"/>
                </a:solidFill>
                <a:latin typeface="Poppins Light" pitchFamily="2" charset="77"/>
                <a:cs typeface="Poppins Light" pitchFamily="2" charset="77"/>
              </a:rPr>
            </a:br>
            <a:r>
              <a:rPr lang="it-IT" sz="1200">
                <a:solidFill>
                  <a:srgbClr val="272626"/>
                </a:solidFill>
                <a:latin typeface="Poppins Light" pitchFamily="2" charset="77"/>
                <a:cs typeface="Poppins Light" pitchFamily="2" charset="77"/>
              </a:rPr>
              <a:t>Years </a:t>
            </a:r>
          </a:p>
          <a:p>
            <a:r>
              <a:rPr lang="it-IT" sz="1200">
                <a:solidFill>
                  <a:srgbClr val="272626"/>
                </a:solidFill>
                <a:latin typeface="Poppins Light" pitchFamily="2" charset="77"/>
                <a:cs typeface="Poppins Light" pitchFamily="2" charset="77"/>
              </a:rPr>
              <a:t>Experience</a:t>
            </a:r>
          </a:p>
        </p:txBody>
      </p:sp>
      <p:sp>
        <p:nvSpPr>
          <p:cNvPr id="129" name="Rectangle: Rounded Corners 144">
            <a:extLst>
              <a:ext uri="{FF2B5EF4-FFF2-40B4-BE49-F238E27FC236}">
                <a16:creationId xmlns:a16="http://schemas.microsoft.com/office/drawing/2014/main" id="{926F8FC6-D6FD-BB66-BA68-381E0AF09F6E}"/>
              </a:ext>
            </a:extLst>
          </p:cNvPr>
          <p:cNvSpPr/>
          <p:nvPr/>
        </p:nvSpPr>
        <p:spPr>
          <a:xfrm>
            <a:off x="3140033" y="4785311"/>
            <a:ext cx="2731073" cy="1566078"/>
          </a:xfrm>
          <a:prstGeom prst="round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ea typeface="+mn-ea"/>
                <a:cs typeface="Poppins SemiBold" panose="00000700000000000000" pitchFamily="2" charset="0"/>
              </a:rPr>
              <a:t>2000+ </a:t>
            </a:r>
          </a:p>
          <a:p>
            <a:r>
              <a:rPr lang="it-IT">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ea typeface="+mn-ea"/>
                <a:cs typeface="Poppins SemiBold" panose="00000700000000000000" pitchFamily="2" charset="0"/>
              </a:rPr>
              <a:t>Specialised </a:t>
            </a:r>
          </a:p>
          <a:p>
            <a:r>
              <a:rPr lang="it-IT">
                <a:gradFill flip="none" rotWithShape="1">
                  <a:gsLst>
                    <a:gs pos="0">
                      <a:schemeClr val="accent3"/>
                    </a:gs>
                    <a:gs pos="100000">
                      <a:schemeClr val="accent1"/>
                    </a:gs>
                  </a:gsLst>
                  <a:path path="circle">
                    <a:fillToRect t="100000" r="100000"/>
                  </a:path>
                  <a:tileRect l="-100000" b="-100000"/>
                </a:gradFill>
                <a:latin typeface="Poppins SemiBold" panose="00000700000000000000" pitchFamily="2" charset="0"/>
                <a:ea typeface="+mn-ea"/>
                <a:cs typeface="Poppins SemiBold" panose="00000700000000000000" pitchFamily="2" charset="0"/>
              </a:rPr>
              <a:t>Know-how</a:t>
            </a:r>
          </a:p>
          <a:p>
            <a:br>
              <a:rPr lang="it-IT" sz="1200">
                <a:solidFill>
                  <a:srgbClr val="272626"/>
                </a:solidFill>
                <a:latin typeface="Poppins Light" pitchFamily="2" charset="77"/>
                <a:cs typeface="Poppins Light" pitchFamily="2" charset="77"/>
              </a:rPr>
            </a:br>
            <a:r>
              <a:rPr lang="it-IT" sz="1200">
                <a:solidFill>
                  <a:srgbClr val="272626"/>
                </a:solidFill>
                <a:latin typeface="Poppins Light" pitchFamily="2" charset="77"/>
                <a:cs typeface="Poppins Light" pitchFamily="2" charset="77"/>
              </a:rPr>
              <a:t>Specialised </a:t>
            </a:r>
            <a:r>
              <a:rPr lang="en-GB" sz="1200">
                <a:solidFill>
                  <a:srgbClr val="272626"/>
                </a:solidFill>
                <a:latin typeface="Poppins Light" pitchFamily="2" charset="77"/>
                <a:cs typeface="Poppins Light" pitchFamily="2" charset="77"/>
              </a:rPr>
              <a:t>engineers</a:t>
            </a:r>
            <a:r>
              <a:rPr lang="it-IT" sz="1200">
                <a:solidFill>
                  <a:srgbClr val="272626"/>
                </a:solidFill>
                <a:latin typeface="Poppins Light" pitchFamily="2" charset="77"/>
                <a:cs typeface="Poppins Light" pitchFamily="2" charset="77"/>
              </a:rPr>
              <a:t> &amp; </a:t>
            </a:r>
            <a:r>
              <a:rPr lang="en-GB" sz="1200">
                <a:solidFill>
                  <a:srgbClr val="272626"/>
                </a:solidFill>
                <a:latin typeface="Poppins Light" pitchFamily="2" charset="77"/>
                <a:cs typeface="Poppins Light" pitchFamily="2" charset="77"/>
              </a:rPr>
              <a:t>professionals</a:t>
            </a:r>
            <a:endParaRPr lang="en-GB" sz="1200">
              <a:solidFill>
                <a:srgbClr val="272626"/>
              </a:solidFill>
              <a:latin typeface="Poppins SemiBold" panose="00000700000000000000" pitchFamily="2" charset="0"/>
              <a:cs typeface="Poppins SemiBold" panose="00000700000000000000" pitchFamily="2" charset="0"/>
            </a:endParaRPr>
          </a:p>
        </p:txBody>
      </p:sp>
      <p:cxnSp>
        <p:nvCxnSpPr>
          <p:cNvPr id="130" name="Connettore 1 389">
            <a:extLst>
              <a:ext uri="{FF2B5EF4-FFF2-40B4-BE49-F238E27FC236}">
                <a16:creationId xmlns:a16="http://schemas.microsoft.com/office/drawing/2014/main" id="{E4D4F6A5-B9B5-C21F-78AD-50AB94EAEAC3}"/>
              </a:ext>
            </a:extLst>
          </p:cNvPr>
          <p:cNvCxnSpPr>
            <a:cxnSpLocks/>
          </p:cNvCxnSpPr>
          <p:nvPr/>
        </p:nvCxnSpPr>
        <p:spPr>
          <a:xfrm flipV="1">
            <a:off x="7143862" y="1516888"/>
            <a:ext cx="0" cy="1346414"/>
          </a:xfrm>
          <a:prstGeom prst="line">
            <a:avLst/>
          </a:prstGeom>
          <a:noFill/>
          <a:ln w="12700" cap="flat" cmpd="sng" algn="ctr">
            <a:solidFill>
              <a:srgbClr val="004481"/>
            </a:solidFill>
            <a:prstDash val="solid"/>
            <a:miter lim="800000"/>
          </a:ln>
          <a:effectLst/>
        </p:spPr>
      </p:cxnSp>
      <p:sp>
        <p:nvSpPr>
          <p:cNvPr id="131" name="Title 1">
            <a:extLst>
              <a:ext uri="{FF2B5EF4-FFF2-40B4-BE49-F238E27FC236}">
                <a16:creationId xmlns:a16="http://schemas.microsoft.com/office/drawing/2014/main" id="{A97B7B37-D0A7-0058-A4B6-E71AC0981721}"/>
              </a:ext>
            </a:extLst>
          </p:cNvPr>
          <p:cNvSpPr txBox="1">
            <a:spLocks/>
          </p:cNvSpPr>
          <p:nvPr/>
        </p:nvSpPr>
        <p:spPr>
          <a:xfrm>
            <a:off x="6577391" y="997281"/>
            <a:ext cx="1049494" cy="100373"/>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1400">
                <a:solidFill>
                  <a:srgbClr val="171916"/>
                </a:solidFill>
                <a:latin typeface="Poppins Medium" pitchFamily="2" charset="77"/>
                <a:cs typeface="Poppins Medium" pitchFamily="2" charset="77"/>
              </a:rPr>
              <a:t>CANADA</a:t>
            </a:r>
          </a:p>
        </p:txBody>
      </p:sp>
      <p:sp>
        <p:nvSpPr>
          <p:cNvPr id="132" name="TextBox 38">
            <a:extLst>
              <a:ext uri="{FF2B5EF4-FFF2-40B4-BE49-F238E27FC236}">
                <a16:creationId xmlns:a16="http://schemas.microsoft.com/office/drawing/2014/main" id="{9FF53B4B-54F7-4A1B-A6A0-50B18E9A3576}"/>
              </a:ext>
            </a:extLst>
          </p:cNvPr>
          <p:cNvSpPr txBox="1"/>
          <p:nvPr/>
        </p:nvSpPr>
        <p:spPr>
          <a:xfrm>
            <a:off x="6677307" y="1250526"/>
            <a:ext cx="819598" cy="400110"/>
          </a:xfrm>
          <a:prstGeom prst="rect">
            <a:avLst/>
          </a:prstGeom>
          <a:noFill/>
        </p:spPr>
        <p:txBody>
          <a:bodyPr wrap="square">
            <a:spAutoFit/>
          </a:bodyPr>
          <a:lstStyle/>
          <a:p>
            <a:pPr algn="ctr" defTabSz="1828800"/>
            <a:r>
              <a:rPr lang="en-US" sz="1000">
                <a:solidFill>
                  <a:srgbClr val="666666"/>
                </a:solidFill>
                <a:latin typeface="Poppins Light" pitchFamily="2" charset="77"/>
                <a:cs typeface="Poppins Light" pitchFamily="2" charset="77"/>
              </a:rPr>
              <a:t>Montreal</a:t>
            </a:r>
          </a:p>
          <a:p>
            <a:pPr algn="ctr" defTabSz="1828800"/>
            <a:endParaRPr lang="en-US" sz="1000">
              <a:solidFill>
                <a:srgbClr val="666666"/>
              </a:solidFill>
              <a:latin typeface="Poppins Light" pitchFamily="2" charset="77"/>
              <a:cs typeface="Poppins Light" pitchFamily="2" charset="77"/>
            </a:endParaRPr>
          </a:p>
        </p:txBody>
      </p:sp>
      <p:sp>
        <p:nvSpPr>
          <p:cNvPr id="133" name="Title 1">
            <a:extLst>
              <a:ext uri="{FF2B5EF4-FFF2-40B4-BE49-F238E27FC236}">
                <a16:creationId xmlns:a16="http://schemas.microsoft.com/office/drawing/2014/main" id="{295427A9-5448-AB17-B715-BBB2C7EB470F}"/>
              </a:ext>
            </a:extLst>
          </p:cNvPr>
          <p:cNvSpPr txBox="1">
            <a:spLocks/>
          </p:cNvSpPr>
          <p:nvPr/>
        </p:nvSpPr>
        <p:spPr>
          <a:xfrm>
            <a:off x="7677283" y="997281"/>
            <a:ext cx="577389" cy="16513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a:solidFill>
                  <a:srgbClr val="171916"/>
                </a:solidFill>
                <a:latin typeface="Poppins Medium" pitchFamily="2" charset="77"/>
                <a:cs typeface="Poppins Medium" pitchFamily="2" charset="77"/>
              </a:rPr>
              <a:t>UK</a:t>
            </a:r>
          </a:p>
        </p:txBody>
      </p:sp>
      <p:sp>
        <p:nvSpPr>
          <p:cNvPr id="134" name="TextBox 38">
            <a:extLst>
              <a:ext uri="{FF2B5EF4-FFF2-40B4-BE49-F238E27FC236}">
                <a16:creationId xmlns:a16="http://schemas.microsoft.com/office/drawing/2014/main" id="{7F18DF74-3E9C-856F-9727-E0F90865FA6E}"/>
              </a:ext>
            </a:extLst>
          </p:cNvPr>
          <p:cNvSpPr txBox="1"/>
          <p:nvPr/>
        </p:nvSpPr>
        <p:spPr>
          <a:xfrm>
            <a:off x="7677283" y="1224748"/>
            <a:ext cx="826254" cy="301365"/>
          </a:xfrm>
          <a:prstGeom prst="rect">
            <a:avLst/>
          </a:prstGeom>
          <a:noFill/>
        </p:spPr>
        <p:txBody>
          <a:bodyPr wrap="square">
            <a:spAutoFit/>
          </a:bodyPr>
          <a:lstStyle/>
          <a:p>
            <a:pPr defTabSz="1828800">
              <a:lnSpc>
                <a:spcPct val="150000"/>
              </a:lnSpc>
            </a:pPr>
            <a:r>
              <a:rPr lang="en-US" sz="1000">
                <a:solidFill>
                  <a:srgbClr val="666666"/>
                </a:solidFill>
                <a:latin typeface="Poppins Light" pitchFamily="2" charset="77"/>
                <a:cs typeface="Poppins Light" pitchFamily="2" charset="77"/>
              </a:rPr>
              <a:t>Bristol</a:t>
            </a:r>
          </a:p>
        </p:txBody>
      </p:sp>
      <p:sp>
        <p:nvSpPr>
          <p:cNvPr id="135" name="Title 1">
            <a:extLst>
              <a:ext uri="{FF2B5EF4-FFF2-40B4-BE49-F238E27FC236}">
                <a16:creationId xmlns:a16="http://schemas.microsoft.com/office/drawing/2014/main" id="{94752C9F-EB96-E9FE-B5D5-B27DE332109F}"/>
              </a:ext>
            </a:extLst>
          </p:cNvPr>
          <p:cNvSpPr txBox="1">
            <a:spLocks/>
          </p:cNvSpPr>
          <p:nvPr/>
        </p:nvSpPr>
        <p:spPr>
          <a:xfrm>
            <a:off x="7660775" y="4785311"/>
            <a:ext cx="1023294" cy="215802"/>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a:solidFill>
                  <a:srgbClr val="171916"/>
                </a:solidFill>
                <a:latin typeface="Poppins Medium" pitchFamily="2" charset="77"/>
                <a:cs typeface="Poppins Medium" pitchFamily="2" charset="77"/>
              </a:rPr>
              <a:t>FRANCE</a:t>
            </a:r>
          </a:p>
        </p:txBody>
      </p:sp>
      <p:sp>
        <p:nvSpPr>
          <p:cNvPr id="136" name="TextBox 38">
            <a:extLst>
              <a:ext uri="{FF2B5EF4-FFF2-40B4-BE49-F238E27FC236}">
                <a16:creationId xmlns:a16="http://schemas.microsoft.com/office/drawing/2014/main" id="{0C0961A5-CA89-9F98-ED04-47E14725C679}"/>
              </a:ext>
            </a:extLst>
          </p:cNvPr>
          <p:cNvSpPr txBox="1"/>
          <p:nvPr/>
        </p:nvSpPr>
        <p:spPr>
          <a:xfrm>
            <a:off x="7651139" y="4947337"/>
            <a:ext cx="3103455" cy="301365"/>
          </a:xfrm>
          <a:prstGeom prst="rect">
            <a:avLst/>
          </a:prstGeom>
          <a:noFill/>
        </p:spPr>
        <p:txBody>
          <a:bodyPr wrap="square">
            <a:spAutoFit/>
          </a:bodyPr>
          <a:lstStyle/>
          <a:p>
            <a:pPr defTabSz="1828800">
              <a:lnSpc>
                <a:spcPct val="150000"/>
              </a:lnSpc>
            </a:pPr>
            <a:r>
              <a:rPr lang="en-US" sz="1000" dirty="0">
                <a:solidFill>
                  <a:srgbClr val="666666"/>
                </a:solidFill>
                <a:latin typeface="Poppins Light" pitchFamily="2" charset="77"/>
                <a:cs typeface="Poppins Light" pitchFamily="2" charset="77"/>
              </a:rPr>
              <a:t>Toulouse</a:t>
            </a:r>
          </a:p>
        </p:txBody>
      </p:sp>
      <p:cxnSp>
        <p:nvCxnSpPr>
          <p:cNvPr id="137" name="Connettore 1 416">
            <a:extLst>
              <a:ext uri="{FF2B5EF4-FFF2-40B4-BE49-F238E27FC236}">
                <a16:creationId xmlns:a16="http://schemas.microsoft.com/office/drawing/2014/main" id="{7FC2F5E6-A333-7112-F296-AAE42936EDAD}"/>
              </a:ext>
            </a:extLst>
          </p:cNvPr>
          <p:cNvCxnSpPr>
            <a:cxnSpLocks/>
          </p:cNvCxnSpPr>
          <p:nvPr/>
        </p:nvCxnSpPr>
        <p:spPr>
          <a:xfrm flipV="1">
            <a:off x="7631661" y="1075397"/>
            <a:ext cx="0" cy="1787905"/>
          </a:xfrm>
          <a:prstGeom prst="line">
            <a:avLst/>
          </a:prstGeom>
          <a:noFill/>
          <a:ln w="12700" cap="flat" cmpd="sng" algn="ctr">
            <a:solidFill>
              <a:srgbClr val="004481"/>
            </a:solidFill>
            <a:prstDash val="solid"/>
            <a:miter lim="800000"/>
          </a:ln>
          <a:effectLst/>
        </p:spPr>
      </p:cxnSp>
      <p:cxnSp>
        <p:nvCxnSpPr>
          <p:cNvPr id="138" name="Connettore 1 429">
            <a:extLst>
              <a:ext uri="{FF2B5EF4-FFF2-40B4-BE49-F238E27FC236}">
                <a16:creationId xmlns:a16="http://schemas.microsoft.com/office/drawing/2014/main" id="{2AE25E17-FACB-2CFE-5D9C-C2DD429E66CE}"/>
              </a:ext>
            </a:extLst>
          </p:cNvPr>
          <p:cNvCxnSpPr>
            <a:cxnSpLocks/>
          </p:cNvCxnSpPr>
          <p:nvPr/>
        </p:nvCxnSpPr>
        <p:spPr>
          <a:xfrm flipV="1">
            <a:off x="10394951" y="1069255"/>
            <a:ext cx="0" cy="1806067"/>
          </a:xfrm>
          <a:prstGeom prst="line">
            <a:avLst/>
          </a:prstGeom>
          <a:noFill/>
          <a:ln w="12700" cap="flat" cmpd="sng" algn="ctr">
            <a:solidFill>
              <a:srgbClr val="004481"/>
            </a:solidFill>
            <a:prstDash val="solid"/>
            <a:miter lim="800000"/>
          </a:ln>
          <a:effectLst/>
        </p:spPr>
      </p:cxnSp>
      <p:cxnSp>
        <p:nvCxnSpPr>
          <p:cNvPr id="139" name="Connettore 1 436">
            <a:extLst>
              <a:ext uri="{FF2B5EF4-FFF2-40B4-BE49-F238E27FC236}">
                <a16:creationId xmlns:a16="http://schemas.microsoft.com/office/drawing/2014/main" id="{DA059737-2F99-67FF-DAA5-C13B31940C30}"/>
              </a:ext>
            </a:extLst>
          </p:cNvPr>
          <p:cNvCxnSpPr>
            <a:cxnSpLocks/>
          </p:cNvCxnSpPr>
          <p:nvPr/>
        </p:nvCxnSpPr>
        <p:spPr>
          <a:xfrm>
            <a:off x="8565139" y="3058876"/>
            <a:ext cx="539189" cy="0"/>
          </a:xfrm>
          <a:prstGeom prst="line">
            <a:avLst/>
          </a:prstGeom>
          <a:noFill/>
          <a:ln w="12700" cap="flat" cmpd="sng" algn="ctr">
            <a:solidFill>
              <a:srgbClr val="004481"/>
            </a:solidFill>
            <a:prstDash val="solid"/>
            <a:miter lim="800000"/>
          </a:ln>
          <a:effectLst/>
        </p:spPr>
      </p:cxnSp>
      <p:cxnSp>
        <p:nvCxnSpPr>
          <p:cNvPr id="140" name="Connettore 1 438">
            <a:extLst>
              <a:ext uri="{FF2B5EF4-FFF2-40B4-BE49-F238E27FC236}">
                <a16:creationId xmlns:a16="http://schemas.microsoft.com/office/drawing/2014/main" id="{8B065E5F-853F-F8C0-796D-6DB9A5199DEE}"/>
              </a:ext>
            </a:extLst>
          </p:cNvPr>
          <p:cNvCxnSpPr>
            <a:cxnSpLocks/>
          </p:cNvCxnSpPr>
          <p:nvPr/>
        </p:nvCxnSpPr>
        <p:spPr>
          <a:xfrm>
            <a:off x="9100177" y="3056927"/>
            <a:ext cx="4151" cy="2943823"/>
          </a:xfrm>
          <a:prstGeom prst="line">
            <a:avLst/>
          </a:prstGeom>
          <a:noFill/>
          <a:ln w="12700" cap="flat" cmpd="sng" algn="ctr">
            <a:solidFill>
              <a:srgbClr val="004481"/>
            </a:solidFill>
            <a:prstDash val="solid"/>
            <a:miter lim="800000"/>
          </a:ln>
          <a:effectLst/>
        </p:spPr>
      </p:cxnSp>
      <p:sp>
        <p:nvSpPr>
          <p:cNvPr id="141" name="Title 1">
            <a:extLst>
              <a:ext uri="{FF2B5EF4-FFF2-40B4-BE49-F238E27FC236}">
                <a16:creationId xmlns:a16="http://schemas.microsoft.com/office/drawing/2014/main" id="{88174178-3E33-23D0-D3F2-91706305C533}"/>
              </a:ext>
            </a:extLst>
          </p:cNvPr>
          <p:cNvSpPr txBox="1">
            <a:spLocks/>
          </p:cNvSpPr>
          <p:nvPr/>
        </p:nvSpPr>
        <p:spPr>
          <a:xfrm>
            <a:off x="9195171" y="4256644"/>
            <a:ext cx="985719" cy="16513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a:solidFill>
                  <a:srgbClr val="171916"/>
                </a:solidFill>
                <a:latin typeface="Poppins Medium" pitchFamily="2" charset="77"/>
                <a:cs typeface="Poppins Medium" pitchFamily="2" charset="77"/>
              </a:rPr>
              <a:t>ITALY</a:t>
            </a:r>
          </a:p>
        </p:txBody>
      </p:sp>
      <p:sp>
        <p:nvSpPr>
          <p:cNvPr id="142" name="TextBox 38">
            <a:extLst>
              <a:ext uri="{FF2B5EF4-FFF2-40B4-BE49-F238E27FC236}">
                <a16:creationId xmlns:a16="http://schemas.microsoft.com/office/drawing/2014/main" id="{89306A0D-3CB8-6611-5331-BDED1EA49AA1}"/>
              </a:ext>
            </a:extLst>
          </p:cNvPr>
          <p:cNvSpPr txBox="1"/>
          <p:nvPr/>
        </p:nvSpPr>
        <p:spPr>
          <a:xfrm>
            <a:off x="9195170" y="4466382"/>
            <a:ext cx="1025931" cy="1785104"/>
          </a:xfrm>
          <a:prstGeom prst="rect">
            <a:avLst/>
          </a:prstGeom>
          <a:noFill/>
        </p:spPr>
        <p:txBody>
          <a:bodyPr wrap="square">
            <a:spAutoFit/>
          </a:bodyPr>
          <a:lstStyle/>
          <a:p>
            <a:pPr defTabSz="1828800"/>
            <a:r>
              <a:rPr lang="en-US" sz="1000" dirty="0">
                <a:solidFill>
                  <a:srgbClr val="666666"/>
                </a:solidFill>
                <a:latin typeface="Poppins Light" pitchFamily="2" charset="77"/>
                <a:cs typeface="Poppins Light" pitchFamily="2" charset="77"/>
              </a:rPr>
              <a:t>Milano</a:t>
            </a:r>
          </a:p>
          <a:p>
            <a:pPr defTabSz="1828800"/>
            <a:r>
              <a:rPr lang="en-US" sz="1000" dirty="0">
                <a:solidFill>
                  <a:srgbClr val="666666"/>
                </a:solidFill>
                <a:latin typeface="Poppins Light" pitchFamily="2" charset="77"/>
                <a:cs typeface="Poppins Light" pitchFamily="2" charset="77"/>
              </a:rPr>
              <a:t>Torino</a:t>
            </a:r>
          </a:p>
          <a:p>
            <a:pPr defTabSz="1828800"/>
            <a:r>
              <a:rPr lang="en-US" sz="1000" dirty="0">
                <a:solidFill>
                  <a:srgbClr val="666666"/>
                </a:solidFill>
                <a:latin typeface="Poppins Light" pitchFamily="2" charset="77"/>
                <a:cs typeface="Poppins Light" pitchFamily="2" charset="77"/>
              </a:rPr>
              <a:t>Novara</a:t>
            </a:r>
          </a:p>
          <a:p>
            <a:pPr defTabSz="1828800"/>
            <a:r>
              <a:rPr lang="en-US" sz="1000" dirty="0">
                <a:solidFill>
                  <a:srgbClr val="666666"/>
                </a:solidFill>
                <a:latin typeface="Poppins Light" pitchFamily="2" charset="77"/>
                <a:cs typeface="Poppins Light" pitchFamily="2" charset="77"/>
              </a:rPr>
              <a:t>Bologna</a:t>
            </a:r>
          </a:p>
          <a:p>
            <a:pPr defTabSz="1828800"/>
            <a:r>
              <a:rPr lang="en-US" sz="1000" dirty="0">
                <a:solidFill>
                  <a:srgbClr val="666666"/>
                </a:solidFill>
                <a:latin typeface="Poppins Light" pitchFamily="2" charset="77"/>
                <a:cs typeface="Poppins Light" pitchFamily="2" charset="77"/>
              </a:rPr>
              <a:t>Brescia</a:t>
            </a:r>
          </a:p>
          <a:p>
            <a:pPr defTabSz="1828800"/>
            <a:r>
              <a:rPr lang="en-US" sz="1000" dirty="0">
                <a:solidFill>
                  <a:srgbClr val="666666"/>
                </a:solidFill>
                <a:latin typeface="Poppins Light" pitchFamily="2" charset="77"/>
                <a:cs typeface="Poppins Light" pitchFamily="2" charset="77"/>
              </a:rPr>
              <a:t>Roma</a:t>
            </a:r>
          </a:p>
          <a:p>
            <a:pPr defTabSz="1828800"/>
            <a:r>
              <a:rPr lang="en-US" sz="1000" dirty="0">
                <a:solidFill>
                  <a:srgbClr val="666666"/>
                </a:solidFill>
                <a:latin typeface="Poppins Light" pitchFamily="2" charset="77"/>
                <a:cs typeface="Poppins Light" pitchFamily="2" charset="77"/>
              </a:rPr>
              <a:t>Parma</a:t>
            </a:r>
          </a:p>
          <a:p>
            <a:pPr defTabSz="1828800"/>
            <a:r>
              <a:rPr lang="en-US" sz="1000" dirty="0">
                <a:solidFill>
                  <a:srgbClr val="666666"/>
                </a:solidFill>
                <a:latin typeface="Poppins Light" pitchFamily="2" charset="77"/>
                <a:cs typeface="Poppins Light" pitchFamily="2" charset="77"/>
              </a:rPr>
              <a:t>Bari</a:t>
            </a:r>
          </a:p>
          <a:p>
            <a:pPr defTabSz="1828800"/>
            <a:r>
              <a:rPr lang="en-US" sz="1000" dirty="0">
                <a:solidFill>
                  <a:srgbClr val="666666"/>
                </a:solidFill>
                <a:latin typeface="Poppins Light" pitchFamily="2" charset="77"/>
                <a:cs typeface="Poppins Light" pitchFamily="2" charset="77"/>
              </a:rPr>
              <a:t>Palermo</a:t>
            </a:r>
          </a:p>
          <a:p>
            <a:pPr defTabSz="1828800"/>
            <a:r>
              <a:rPr lang="en-US" sz="1000" dirty="0">
                <a:solidFill>
                  <a:srgbClr val="666666"/>
                </a:solidFill>
                <a:latin typeface="Poppins Light" pitchFamily="2" charset="77"/>
                <a:cs typeface="Poppins Light" pitchFamily="2" charset="77"/>
              </a:rPr>
              <a:t>Cagliari</a:t>
            </a:r>
          </a:p>
          <a:p>
            <a:pPr defTabSz="1828800"/>
            <a:r>
              <a:rPr lang="en-US" sz="1000" dirty="0">
                <a:solidFill>
                  <a:srgbClr val="666666"/>
                </a:solidFill>
                <a:latin typeface="Poppins Light" pitchFamily="2" charset="77"/>
                <a:cs typeface="Poppins Light" pitchFamily="2" charset="77"/>
              </a:rPr>
              <a:t>Cesena</a:t>
            </a:r>
          </a:p>
        </p:txBody>
      </p:sp>
      <p:cxnSp>
        <p:nvCxnSpPr>
          <p:cNvPr id="143" name="Connettore 1 445">
            <a:extLst>
              <a:ext uri="{FF2B5EF4-FFF2-40B4-BE49-F238E27FC236}">
                <a16:creationId xmlns:a16="http://schemas.microsoft.com/office/drawing/2014/main" id="{1902C489-42F1-20C3-AE8B-51566D3623C1}"/>
              </a:ext>
            </a:extLst>
          </p:cNvPr>
          <p:cNvCxnSpPr>
            <a:cxnSpLocks/>
          </p:cNvCxnSpPr>
          <p:nvPr/>
        </p:nvCxnSpPr>
        <p:spPr>
          <a:xfrm>
            <a:off x="7626885" y="3091930"/>
            <a:ext cx="722523" cy="0"/>
          </a:xfrm>
          <a:prstGeom prst="line">
            <a:avLst/>
          </a:prstGeom>
          <a:noFill/>
          <a:ln w="12700" cap="flat" cmpd="sng" algn="ctr">
            <a:solidFill>
              <a:srgbClr val="004481"/>
            </a:solidFill>
            <a:prstDash val="solid"/>
            <a:miter lim="800000"/>
          </a:ln>
          <a:effectLst/>
        </p:spPr>
      </p:cxnSp>
      <p:cxnSp>
        <p:nvCxnSpPr>
          <p:cNvPr id="144" name="Connettore 1 447">
            <a:extLst>
              <a:ext uri="{FF2B5EF4-FFF2-40B4-BE49-F238E27FC236}">
                <a16:creationId xmlns:a16="http://schemas.microsoft.com/office/drawing/2014/main" id="{C7860E13-C886-9C80-8958-ED09964A56F5}"/>
              </a:ext>
            </a:extLst>
          </p:cNvPr>
          <p:cNvCxnSpPr>
            <a:cxnSpLocks/>
          </p:cNvCxnSpPr>
          <p:nvPr/>
        </p:nvCxnSpPr>
        <p:spPr>
          <a:xfrm flipV="1">
            <a:off x="7630642" y="3091646"/>
            <a:ext cx="0" cy="2193099"/>
          </a:xfrm>
          <a:prstGeom prst="line">
            <a:avLst/>
          </a:prstGeom>
          <a:noFill/>
          <a:ln w="12700" cap="flat" cmpd="sng" algn="ctr">
            <a:solidFill>
              <a:srgbClr val="004481"/>
            </a:solidFill>
            <a:prstDash val="solid"/>
            <a:miter lim="800000"/>
          </a:ln>
          <a:effectLst/>
        </p:spPr>
      </p:cxnSp>
      <p:cxnSp>
        <p:nvCxnSpPr>
          <p:cNvPr id="145" name="Connettore 1 451">
            <a:extLst>
              <a:ext uri="{FF2B5EF4-FFF2-40B4-BE49-F238E27FC236}">
                <a16:creationId xmlns:a16="http://schemas.microsoft.com/office/drawing/2014/main" id="{FC5CDB33-2696-06BD-14D5-48ED1E804BF7}"/>
              </a:ext>
            </a:extLst>
          </p:cNvPr>
          <p:cNvCxnSpPr>
            <a:cxnSpLocks/>
          </p:cNvCxnSpPr>
          <p:nvPr/>
        </p:nvCxnSpPr>
        <p:spPr>
          <a:xfrm>
            <a:off x="7631661" y="2865596"/>
            <a:ext cx="697750" cy="0"/>
          </a:xfrm>
          <a:prstGeom prst="line">
            <a:avLst/>
          </a:prstGeom>
          <a:noFill/>
          <a:ln w="12700" cap="flat" cmpd="sng" algn="ctr">
            <a:solidFill>
              <a:srgbClr val="004481"/>
            </a:solidFill>
            <a:prstDash val="solid"/>
            <a:miter lim="800000"/>
          </a:ln>
          <a:effectLst/>
        </p:spPr>
      </p:cxnSp>
      <p:cxnSp>
        <p:nvCxnSpPr>
          <p:cNvPr id="146" name="Connettore 1 454">
            <a:extLst>
              <a:ext uri="{FF2B5EF4-FFF2-40B4-BE49-F238E27FC236}">
                <a16:creationId xmlns:a16="http://schemas.microsoft.com/office/drawing/2014/main" id="{446F5A4D-6F38-3AA0-C27A-46881A59A70B}"/>
              </a:ext>
            </a:extLst>
          </p:cNvPr>
          <p:cNvCxnSpPr>
            <a:cxnSpLocks/>
          </p:cNvCxnSpPr>
          <p:nvPr/>
        </p:nvCxnSpPr>
        <p:spPr>
          <a:xfrm>
            <a:off x="8577297" y="2875322"/>
            <a:ext cx="1817654" cy="0"/>
          </a:xfrm>
          <a:prstGeom prst="line">
            <a:avLst/>
          </a:prstGeom>
          <a:noFill/>
          <a:ln w="12700" cap="flat" cmpd="sng" algn="ctr">
            <a:solidFill>
              <a:srgbClr val="004481"/>
            </a:solidFill>
            <a:prstDash val="solid"/>
            <a:miter lim="800000"/>
          </a:ln>
          <a:effectLst/>
        </p:spPr>
      </p:cxnSp>
      <p:cxnSp>
        <p:nvCxnSpPr>
          <p:cNvPr id="147" name="Connettore 1 459">
            <a:extLst>
              <a:ext uri="{FF2B5EF4-FFF2-40B4-BE49-F238E27FC236}">
                <a16:creationId xmlns:a16="http://schemas.microsoft.com/office/drawing/2014/main" id="{05D80A29-FAFF-605A-C0C9-0671060BBD22}"/>
              </a:ext>
            </a:extLst>
          </p:cNvPr>
          <p:cNvCxnSpPr>
            <a:cxnSpLocks/>
          </p:cNvCxnSpPr>
          <p:nvPr/>
        </p:nvCxnSpPr>
        <p:spPr>
          <a:xfrm flipV="1">
            <a:off x="8495510" y="2427139"/>
            <a:ext cx="0" cy="552928"/>
          </a:xfrm>
          <a:prstGeom prst="line">
            <a:avLst/>
          </a:prstGeom>
          <a:noFill/>
          <a:ln w="12700" cap="flat" cmpd="sng" algn="ctr">
            <a:solidFill>
              <a:srgbClr val="004481"/>
            </a:solidFill>
            <a:prstDash val="solid"/>
            <a:miter lim="800000"/>
          </a:ln>
          <a:effectLst/>
        </p:spPr>
      </p:cxnSp>
      <p:sp>
        <p:nvSpPr>
          <p:cNvPr id="148" name="Title 1">
            <a:extLst>
              <a:ext uri="{FF2B5EF4-FFF2-40B4-BE49-F238E27FC236}">
                <a16:creationId xmlns:a16="http://schemas.microsoft.com/office/drawing/2014/main" id="{8595A47A-1998-3D66-B237-B511DE5B3FB6}"/>
              </a:ext>
            </a:extLst>
          </p:cNvPr>
          <p:cNvSpPr txBox="1">
            <a:spLocks/>
          </p:cNvSpPr>
          <p:nvPr/>
        </p:nvSpPr>
        <p:spPr>
          <a:xfrm>
            <a:off x="9326181" y="997281"/>
            <a:ext cx="577389" cy="16513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a:solidFill>
                  <a:srgbClr val="171916"/>
                </a:solidFill>
                <a:latin typeface="Poppins Medium" pitchFamily="2" charset="77"/>
                <a:cs typeface="Poppins Medium" pitchFamily="2" charset="77"/>
              </a:rPr>
              <a:t>CH</a:t>
            </a:r>
          </a:p>
        </p:txBody>
      </p:sp>
      <p:sp>
        <p:nvSpPr>
          <p:cNvPr id="149" name="TextBox 38">
            <a:extLst>
              <a:ext uri="{FF2B5EF4-FFF2-40B4-BE49-F238E27FC236}">
                <a16:creationId xmlns:a16="http://schemas.microsoft.com/office/drawing/2014/main" id="{28413819-F915-29E8-FC78-756D7A98CA8E}"/>
              </a:ext>
            </a:extLst>
          </p:cNvPr>
          <p:cNvSpPr txBox="1"/>
          <p:nvPr/>
        </p:nvSpPr>
        <p:spPr>
          <a:xfrm>
            <a:off x="9328353" y="1260358"/>
            <a:ext cx="905834" cy="553998"/>
          </a:xfrm>
          <a:prstGeom prst="rect">
            <a:avLst/>
          </a:prstGeom>
          <a:noFill/>
        </p:spPr>
        <p:txBody>
          <a:bodyPr wrap="square">
            <a:spAutoFit/>
          </a:bodyPr>
          <a:lstStyle/>
          <a:p>
            <a:pPr defTabSz="1828800"/>
            <a:r>
              <a:rPr lang="en-US" sz="1000">
                <a:solidFill>
                  <a:srgbClr val="666666"/>
                </a:solidFill>
                <a:latin typeface="Poppins Light" pitchFamily="2" charset="77"/>
                <a:cs typeface="Poppins Light" pitchFamily="2" charset="77"/>
              </a:rPr>
              <a:t>Chiasso</a:t>
            </a:r>
          </a:p>
          <a:p>
            <a:pPr defTabSz="1828800"/>
            <a:r>
              <a:rPr lang="en-US" sz="1000">
                <a:solidFill>
                  <a:srgbClr val="666666"/>
                </a:solidFill>
                <a:latin typeface="Poppins Light" pitchFamily="2" charset="77"/>
                <a:cs typeface="Poppins Light" pitchFamily="2" charset="77"/>
              </a:rPr>
              <a:t>Stans</a:t>
            </a:r>
          </a:p>
          <a:p>
            <a:pPr defTabSz="1828800"/>
            <a:r>
              <a:rPr lang="en-US" sz="1000">
                <a:solidFill>
                  <a:srgbClr val="666666"/>
                </a:solidFill>
                <a:latin typeface="Poppins Light" pitchFamily="2" charset="77"/>
                <a:cs typeface="Poppins Light" pitchFamily="2" charset="77"/>
              </a:rPr>
              <a:t>Lucerna</a:t>
            </a:r>
          </a:p>
        </p:txBody>
      </p:sp>
      <p:cxnSp>
        <p:nvCxnSpPr>
          <p:cNvPr id="150" name="Connettore 1 3">
            <a:extLst>
              <a:ext uri="{FF2B5EF4-FFF2-40B4-BE49-F238E27FC236}">
                <a16:creationId xmlns:a16="http://schemas.microsoft.com/office/drawing/2014/main" id="{352D591A-B686-0F59-9C74-29884BEBB541}"/>
              </a:ext>
            </a:extLst>
          </p:cNvPr>
          <p:cNvCxnSpPr>
            <a:cxnSpLocks/>
          </p:cNvCxnSpPr>
          <p:nvPr/>
        </p:nvCxnSpPr>
        <p:spPr>
          <a:xfrm>
            <a:off x="8495510" y="2427139"/>
            <a:ext cx="772356" cy="0"/>
          </a:xfrm>
          <a:prstGeom prst="line">
            <a:avLst/>
          </a:prstGeom>
          <a:noFill/>
          <a:ln w="12700" cap="flat" cmpd="sng" algn="ctr">
            <a:solidFill>
              <a:srgbClr val="004481"/>
            </a:solidFill>
            <a:prstDash val="solid"/>
            <a:miter lim="800000"/>
          </a:ln>
          <a:effectLst/>
        </p:spPr>
      </p:cxnSp>
      <p:cxnSp>
        <p:nvCxnSpPr>
          <p:cNvPr id="151" name="Connettore 1 5">
            <a:extLst>
              <a:ext uri="{FF2B5EF4-FFF2-40B4-BE49-F238E27FC236}">
                <a16:creationId xmlns:a16="http://schemas.microsoft.com/office/drawing/2014/main" id="{C9A937CF-056A-4A11-65F8-E47AADE52215}"/>
              </a:ext>
            </a:extLst>
          </p:cNvPr>
          <p:cNvCxnSpPr>
            <a:cxnSpLocks/>
          </p:cNvCxnSpPr>
          <p:nvPr/>
        </p:nvCxnSpPr>
        <p:spPr>
          <a:xfrm flipV="1">
            <a:off x="9270412" y="1089383"/>
            <a:ext cx="0" cy="1340051"/>
          </a:xfrm>
          <a:prstGeom prst="line">
            <a:avLst/>
          </a:prstGeom>
          <a:noFill/>
          <a:ln w="12700" cap="flat" cmpd="sng" algn="ctr">
            <a:solidFill>
              <a:srgbClr val="004481"/>
            </a:solidFill>
            <a:prstDash val="solid"/>
            <a:miter lim="800000"/>
          </a:ln>
          <a:effectLst/>
        </p:spPr>
      </p:cxnSp>
      <p:cxnSp>
        <p:nvCxnSpPr>
          <p:cNvPr id="152" name="Connettore 1 9">
            <a:extLst>
              <a:ext uri="{FF2B5EF4-FFF2-40B4-BE49-F238E27FC236}">
                <a16:creationId xmlns:a16="http://schemas.microsoft.com/office/drawing/2014/main" id="{20EB302C-08D3-C6F6-F147-72BAD7DA8823}"/>
              </a:ext>
            </a:extLst>
          </p:cNvPr>
          <p:cNvCxnSpPr>
            <a:cxnSpLocks/>
          </p:cNvCxnSpPr>
          <p:nvPr/>
        </p:nvCxnSpPr>
        <p:spPr>
          <a:xfrm flipV="1">
            <a:off x="8433562" y="1075397"/>
            <a:ext cx="0" cy="1789375"/>
          </a:xfrm>
          <a:prstGeom prst="line">
            <a:avLst/>
          </a:prstGeom>
          <a:noFill/>
          <a:ln w="12700" cap="flat" cmpd="sng" algn="ctr">
            <a:solidFill>
              <a:srgbClr val="004481"/>
            </a:solidFill>
            <a:prstDash val="solid"/>
            <a:miter lim="800000"/>
          </a:ln>
          <a:effectLst/>
        </p:spPr>
      </p:cxnSp>
      <p:sp>
        <p:nvSpPr>
          <p:cNvPr id="153" name="Title 1">
            <a:extLst>
              <a:ext uri="{FF2B5EF4-FFF2-40B4-BE49-F238E27FC236}">
                <a16:creationId xmlns:a16="http://schemas.microsoft.com/office/drawing/2014/main" id="{A0C85D32-4020-AD92-DC4A-5F6367D67099}"/>
              </a:ext>
            </a:extLst>
          </p:cNvPr>
          <p:cNvSpPr txBox="1">
            <a:spLocks/>
          </p:cNvSpPr>
          <p:nvPr/>
        </p:nvSpPr>
        <p:spPr>
          <a:xfrm>
            <a:off x="8503537" y="997281"/>
            <a:ext cx="577389" cy="16513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a:solidFill>
                  <a:srgbClr val="171916"/>
                </a:solidFill>
                <a:latin typeface="Poppins Medium" pitchFamily="2" charset="77"/>
                <a:cs typeface="Poppins Medium" pitchFamily="2" charset="77"/>
              </a:rPr>
              <a:t>NL</a:t>
            </a:r>
          </a:p>
        </p:txBody>
      </p:sp>
      <p:sp>
        <p:nvSpPr>
          <p:cNvPr id="154" name="TextBox 38">
            <a:extLst>
              <a:ext uri="{FF2B5EF4-FFF2-40B4-BE49-F238E27FC236}">
                <a16:creationId xmlns:a16="http://schemas.microsoft.com/office/drawing/2014/main" id="{0CA1C46D-626A-5663-24E9-DDA29EAA5ABA}"/>
              </a:ext>
            </a:extLst>
          </p:cNvPr>
          <p:cNvSpPr txBox="1"/>
          <p:nvPr/>
        </p:nvSpPr>
        <p:spPr>
          <a:xfrm>
            <a:off x="8503537" y="1224748"/>
            <a:ext cx="686304" cy="301365"/>
          </a:xfrm>
          <a:prstGeom prst="rect">
            <a:avLst/>
          </a:prstGeom>
          <a:noFill/>
        </p:spPr>
        <p:txBody>
          <a:bodyPr wrap="square">
            <a:spAutoFit/>
          </a:bodyPr>
          <a:lstStyle/>
          <a:p>
            <a:pPr defTabSz="1828800">
              <a:lnSpc>
                <a:spcPct val="150000"/>
              </a:lnSpc>
            </a:pPr>
            <a:r>
              <a:rPr lang="en-US" sz="1000">
                <a:solidFill>
                  <a:srgbClr val="666666"/>
                </a:solidFill>
                <a:latin typeface="Poppins Light" pitchFamily="2" charset="77"/>
                <a:cs typeface="Poppins Light" pitchFamily="2" charset="77"/>
              </a:rPr>
              <a:t>Delft</a:t>
            </a:r>
          </a:p>
        </p:txBody>
      </p:sp>
      <p:sp>
        <p:nvSpPr>
          <p:cNvPr id="155" name="Title 1">
            <a:extLst>
              <a:ext uri="{FF2B5EF4-FFF2-40B4-BE49-F238E27FC236}">
                <a16:creationId xmlns:a16="http://schemas.microsoft.com/office/drawing/2014/main" id="{B719DF4A-6B3F-C7CB-623E-61CF88E12E68}"/>
              </a:ext>
            </a:extLst>
          </p:cNvPr>
          <p:cNvSpPr txBox="1">
            <a:spLocks/>
          </p:cNvSpPr>
          <p:nvPr/>
        </p:nvSpPr>
        <p:spPr>
          <a:xfrm>
            <a:off x="10429564" y="997281"/>
            <a:ext cx="577389" cy="16513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a:solidFill>
                  <a:srgbClr val="171916"/>
                </a:solidFill>
                <a:latin typeface="Poppins Medium" pitchFamily="2" charset="77"/>
                <a:cs typeface="Poppins Medium" pitchFamily="2" charset="77"/>
              </a:rPr>
              <a:t>DE</a:t>
            </a:r>
          </a:p>
        </p:txBody>
      </p:sp>
      <p:sp>
        <p:nvSpPr>
          <p:cNvPr id="156" name="TextBox 38">
            <a:extLst>
              <a:ext uri="{FF2B5EF4-FFF2-40B4-BE49-F238E27FC236}">
                <a16:creationId xmlns:a16="http://schemas.microsoft.com/office/drawing/2014/main" id="{3F9C742D-F085-866A-51F2-900637459786}"/>
              </a:ext>
            </a:extLst>
          </p:cNvPr>
          <p:cNvSpPr txBox="1"/>
          <p:nvPr/>
        </p:nvSpPr>
        <p:spPr>
          <a:xfrm>
            <a:off x="10431736" y="1232122"/>
            <a:ext cx="905834" cy="553998"/>
          </a:xfrm>
          <a:prstGeom prst="rect">
            <a:avLst/>
          </a:prstGeom>
          <a:noFill/>
        </p:spPr>
        <p:txBody>
          <a:bodyPr wrap="square">
            <a:spAutoFit/>
          </a:bodyPr>
          <a:lstStyle/>
          <a:p>
            <a:pPr defTabSz="1828800"/>
            <a:r>
              <a:rPr lang="en-US" sz="1000">
                <a:solidFill>
                  <a:srgbClr val="666666"/>
                </a:solidFill>
                <a:latin typeface="Poppins Light" pitchFamily="2" charset="77"/>
                <a:cs typeface="Poppins Light" pitchFamily="2" charset="77"/>
              </a:rPr>
              <a:t>Köln</a:t>
            </a:r>
          </a:p>
          <a:p>
            <a:pPr defTabSz="1828800"/>
            <a:r>
              <a:rPr lang="en-US" sz="1000">
                <a:solidFill>
                  <a:srgbClr val="666666"/>
                </a:solidFill>
                <a:latin typeface="Poppins Light" pitchFamily="2" charset="77"/>
                <a:cs typeface="Poppins Light" pitchFamily="2" charset="77"/>
              </a:rPr>
              <a:t>Berlin</a:t>
            </a:r>
          </a:p>
          <a:p>
            <a:pPr defTabSz="1828800"/>
            <a:r>
              <a:rPr lang="en-US" sz="1000">
                <a:solidFill>
                  <a:srgbClr val="666666"/>
                </a:solidFill>
                <a:latin typeface="Poppins Light" pitchFamily="2" charset="77"/>
                <a:cs typeface="Poppins Light" pitchFamily="2" charset="77"/>
              </a:rPr>
              <a:t>Munich</a:t>
            </a:r>
          </a:p>
        </p:txBody>
      </p:sp>
      <p:sp>
        <p:nvSpPr>
          <p:cNvPr id="157" name="Title 1">
            <a:extLst>
              <a:ext uri="{FF2B5EF4-FFF2-40B4-BE49-F238E27FC236}">
                <a16:creationId xmlns:a16="http://schemas.microsoft.com/office/drawing/2014/main" id="{D297D0D5-2871-8916-AD1A-4174F33A447E}"/>
              </a:ext>
            </a:extLst>
          </p:cNvPr>
          <p:cNvSpPr txBox="1">
            <a:spLocks/>
          </p:cNvSpPr>
          <p:nvPr/>
        </p:nvSpPr>
        <p:spPr>
          <a:xfrm>
            <a:off x="6012639" y="997281"/>
            <a:ext cx="1049494" cy="100373"/>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a:solidFill>
                  <a:srgbClr val="171916"/>
                </a:solidFill>
                <a:latin typeface="Poppins Medium" pitchFamily="2" charset="77"/>
                <a:cs typeface="Poppins Medium" pitchFamily="2" charset="77"/>
              </a:rPr>
              <a:t>USA</a:t>
            </a:r>
          </a:p>
        </p:txBody>
      </p:sp>
      <p:sp>
        <p:nvSpPr>
          <p:cNvPr id="158" name="TextBox 38">
            <a:extLst>
              <a:ext uri="{FF2B5EF4-FFF2-40B4-BE49-F238E27FC236}">
                <a16:creationId xmlns:a16="http://schemas.microsoft.com/office/drawing/2014/main" id="{8720628F-B5D3-1FA9-8FB6-CC0E15BD785E}"/>
              </a:ext>
            </a:extLst>
          </p:cNvPr>
          <p:cNvSpPr txBox="1"/>
          <p:nvPr/>
        </p:nvSpPr>
        <p:spPr>
          <a:xfrm>
            <a:off x="6015645" y="1249761"/>
            <a:ext cx="824879" cy="246221"/>
          </a:xfrm>
          <a:prstGeom prst="rect">
            <a:avLst/>
          </a:prstGeom>
          <a:noFill/>
        </p:spPr>
        <p:txBody>
          <a:bodyPr wrap="square">
            <a:spAutoFit/>
          </a:bodyPr>
          <a:lstStyle/>
          <a:p>
            <a:pPr defTabSz="1828800"/>
            <a:r>
              <a:rPr lang="en-US" sz="1000">
                <a:solidFill>
                  <a:srgbClr val="666666"/>
                </a:solidFill>
                <a:latin typeface="Poppins Light" pitchFamily="2" charset="77"/>
                <a:cs typeface="Poppins Light" pitchFamily="2" charset="77"/>
              </a:rPr>
              <a:t>Seattle</a:t>
            </a:r>
          </a:p>
        </p:txBody>
      </p:sp>
      <p:cxnSp>
        <p:nvCxnSpPr>
          <p:cNvPr id="159" name="Connettore 1 389">
            <a:extLst>
              <a:ext uri="{FF2B5EF4-FFF2-40B4-BE49-F238E27FC236}">
                <a16:creationId xmlns:a16="http://schemas.microsoft.com/office/drawing/2014/main" id="{D65F8FFD-820D-EF8E-1B59-043216268438}"/>
              </a:ext>
            </a:extLst>
          </p:cNvPr>
          <p:cNvCxnSpPr>
            <a:cxnSpLocks/>
          </p:cNvCxnSpPr>
          <p:nvPr/>
        </p:nvCxnSpPr>
        <p:spPr>
          <a:xfrm flipV="1">
            <a:off x="6003899" y="1086802"/>
            <a:ext cx="0" cy="1834154"/>
          </a:xfrm>
          <a:prstGeom prst="line">
            <a:avLst/>
          </a:prstGeom>
          <a:noFill/>
          <a:ln w="12700" cap="flat" cmpd="sng" algn="ctr">
            <a:solidFill>
              <a:srgbClr val="004481"/>
            </a:solidFill>
            <a:prstDash val="solid"/>
            <a:miter lim="800000"/>
          </a:ln>
          <a:effectLst/>
        </p:spPr>
      </p:cxnSp>
      <p:cxnSp>
        <p:nvCxnSpPr>
          <p:cNvPr id="160" name="Connettore 1 389">
            <a:extLst>
              <a:ext uri="{FF2B5EF4-FFF2-40B4-BE49-F238E27FC236}">
                <a16:creationId xmlns:a16="http://schemas.microsoft.com/office/drawing/2014/main" id="{AB0ED60B-E9C8-B614-1F11-D99A149E7618}"/>
              </a:ext>
            </a:extLst>
          </p:cNvPr>
          <p:cNvCxnSpPr>
            <a:cxnSpLocks/>
          </p:cNvCxnSpPr>
          <p:nvPr/>
        </p:nvCxnSpPr>
        <p:spPr>
          <a:xfrm flipV="1">
            <a:off x="10562142" y="2070510"/>
            <a:ext cx="0" cy="2003940"/>
          </a:xfrm>
          <a:prstGeom prst="line">
            <a:avLst/>
          </a:prstGeom>
          <a:noFill/>
          <a:ln w="12700" cap="flat" cmpd="sng" algn="ctr">
            <a:solidFill>
              <a:srgbClr val="004481"/>
            </a:solidFill>
            <a:prstDash val="solid"/>
            <a:miter lim="800000"/>
          </a:ln>
          <a:effectLst/>
        </p:spPr>
      </p:cxnSp>
      <p:sp>
        <p:nvSpPr>
          <p:cNvPr id="161" name="Title 1">
            <a:extLst>
              <a:ext uri="{FF2B5EF4-FFF2-40B4-BE49-F238E27FC236}">
                <a16:creationId xmlns:a16="http://schemas.microsoft.com/office/drawing/2014/main" id="{C27AFC0A-EE2F-CC21-36F5-ABB4156C4507}"/>
              </a:ext>
            </a:extLst>
          </p:cNvPr>
          <p:cNvSpPr txBox="1">
            <a:spLocks/>
          </p:cNvSpPr>
          <p:nvPr/>
        </p:nvSpPr>
        <p:spPr>
          <a:xfrm>
            <a:off x="10543561" y="2009179"/>
            <a:ext cx="1352515" cy="301364"/>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a:solidFill>
                  <a:srgbClr val="171916"/>
                </a:solidFill>
                <a:latin typeface="Poppins Medium" pitchFamily="2" charset="77"/>
                <a:cs typeface="Poppins Medium" pitchFamily="2" charset="77"/>
              </a:rPr>
              <a:t>SINGAPORE</a:t>
            </a:r>
          </a:p>
        </p:txBody>
      </p:sp>
      <p:sp>
        <p:nvSpPr>
          <p:cNvPr id="162" name="Oval 161">
            <a:extLst>
              <a:ext uri="{FF2B5EF4-FFF2-40B4-BE49-F238E27FC236}">
                <a16:creationId xmlns:a16="http://schemas.microsoft.com/office/drawing/2014/main" id="{88923078-1705-10A6-7AF5-DEA6EE2332F8}"/>
              </a:ext>
            </a:extLst>
          </p:cNvPr>
          <p:cNvSpPr/>
          <p:nvPr/>
        </p:nvSpPr>
        <p:spPr>
          <a:xfrm flipH="1" flipV="1">
            <a:off x="5980254" y="2918731"/>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163" name="Oval 162">
            <a:extLst>
              <a:ext uri="{FF2B5EF4-FFF2-40B4-BE49-F238E27FC236}">
                <a16:creationId xmlns:a16="http://schemas.microsoft.com/office/drawing/2014/main" id="{6E3A65AB-F3F4-27B4-2CEF-3423C9AB3202}"/>
              </a:ext>
            </a:extLst>
          </p:cNvPr>
          <p:cNvSpPr/>
          <p:nvPr/>
        </p:nvSpPr>
        <p:spPr>
          <a:xfrm flipH="1" flipV="1">
            <a:off x="7120690" y="2852076"/>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164" name="Oval 163">
            <a:extLst>
              <a:ext uri="{FF2B5EF4-FFF2-40B4-BE49-F238E27FC236}">
                <a16:creationId xmlns:a16="http://schemas.microsoft.com/office/drawing/2014/main" id="{0BEC610B-873E-01CD-5003-61C617FA73FF}"/>
              </a:ext>
            </a:extLst>
          </p:cNvPr>
          <p:cNvSpPr/>
          <p:nvPr/>
        </p:nvSpPr>
        <p:spPr>
          <a:xfrm flipH="1" flipV="1">
            <a:off x="8555034" y="2848038"/>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165" name="Oval 164">
            <a:extLst>
              <a:ext uri="{FF2B5EF4-FFF2-40B4-BE49-F238E27FC236}">
                <a16:creationId xmlns:a16="http://schemas.microsoft.com/office/drawing/2014/main" id="{47569AB4-3EEA-B3EB-3788-104F565A5A2D}"/>
              </a:ext>
            </a:extLst>
          </p:cNvPr>
          <p:cNvSpPr/>
          <p:nvPr/>
        </p:nvSpPr>
        <p:spPr>
          <a:xfrm flipH="1" flipV="1">
            <a:off x="8546591" y="3039035"/>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166" name="Oval 165">
            <a:extLst>
              <a:ext uri="{FF2B5EF4-FFF2-40B4-BE49-F238E27FC236}">
                <a16:creationId xmlns:a16="http://schemas.microsoft.com/office/drawing/2014/main" id="{331561E9-6541-D25A-E2F4-0AF5E0872E69}"/>
              </a:ext>
            </a:extLst>
          </p:cNvPr>
          <p:cNvSpPr/>
          <p:nvPr/>
        </p:nvSpPr>
        <p:spPr>
          <a:xfrm flipH="1" flipV="1">
            <a:off x="8349408" y="3069545"/>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167" name="Oval 166">
            <a:extLst>
              <a:ext uri="{FF2B5EF4-FFF2-40B4-BE49-F238E27FC236}">
                <a16:creationId xmlns:a16="http://schemas.microsoft.com/office/drawing/2014/main" id="{08D9C292-9987-6049-EDBF-BA0DA51E8768}"/>
              </a:ext>
            </a:extLst>
          </p:cNvPr>
          <p:cNvSpPr/>
          <p:nvPr/>
        </p:nvSpPr>
        <p:spPr>
          <a:xfrm flipH="1" flipV="1">
            <a:off x="8313453" y="2845382"/>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168" name="Oval 167">
            <a:extLst>
              <a:ext uri="{FF2B5EF4-FFF2-40B4-BE49-F238E27FC236}">
                <a16:creationId xmlns:a16="http://schemas.microsoft.com/office/drawing/2014/main" id="{34096281-9F3B-3086-EB9B-294746DABF07}"/>
              </a:ext>
            </a:extLst>
          </p:cNvPr>
          <p:cNvSpPr/>
          <p:nvPr/>
        </p:nvSpPr>
        <p:spPr>
          <a:xfrm flipH="1" flipV="1">
            <a:off x="8408214" y="2840686"/>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169" name="Oval 168">
            <a:extLst>
              <a:ext uri="{FF2B5EF4-FFF2-40B4-BE49-F238E27FC236}">
                <a16:creationId xmlns:a16="http://schemas.microsoft.com/office/drawing/2014/main" id="{3DE0076F-845B-D8AD-424F-1C0D53BAA944}"/>
              </a:ext>
            </a:extLst>
          </p:cNvPr>
          <p:cNvSpPr/>
          <p:nvPr/>
        </p:nvSpPr>
        <p:spPr>
          <a:xfrm flipH="1" flipV="1">
            <a:off x="8471878" y="2957207"/>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170" name="Oval 169">
            <a:extLst>
              <a:ext uri="{FF2B5EF4-FFF2-40B4-BE49-F238E27FC236}">
                <a16:creationId xmlns:a16="http://schemas.microsoft.com/office/drawing/2014/main" id="{4D48F682-2D0D-D8B7-CB9F-31773829E0F9}"/>
              </a:ext>
            </a:extLst>
          </p:cNvPr>
          <p:cNvSpPr/>
          <p:nvPr/>
        </p:nvSpPr>
        <p:spPr>
          <a:xfrm flipH="1" flipV="1">
            <a:off x="10539282" y="4051590"/>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cxnSp>
        <p:nvCxnSpPr>
          <p:cNvPr id="171" name="Connettore 1 445">
            <a:extLst>
              <a:ext uri="{FF2B5EF4-FFF2-40B4-BE49-F238E27FC236}">
                <a16:creationId xmlns:a16="http://schemas.microsoft.com/office/drawing/2014/main" id="{540631A9-3062-9002-232F-8B442C827E00}"/>
              </a:ext>
            </a:extLst>
          </p:cNvPr>
          <p:cNvCxnSpPr>
            <a:cxnSpLocks/>
          </p:cNvCxnSpPr>
          <p:nvPr/>
        </p:nvCxnSpPr>
        <p:spPr>
          <a:xfrm>
            <a:off x="7826644" y="3216129"/>
            <a:ext cx="466775" cy="0"/>
          </a:xfrm>
          <a:prstGeom prst="line">
            <a:avLst/>
          </a:prstGeom>
          <a:noFill/>
          <a:ln w="12700" cap="flat" cmpd="sng" algn="ctr">
            <a:solidFill>
              <a:srgbClr val="004481"/>
            </a:solidFill>
            <a:prstDash val="solid"/>
            <a:miter lim="800000"/>
          </a:ln>
          <a:effectLst/>
        </p:spPr>
      </p:cxnSp>
      <p:cxnSp>
        <p:nvCxnSpPr>
          <p:cNvPr id="172" name="Connettore 1 447">
            <a:extLst>
              <a:ext uri="{FF2B5EF4-FFF2-40B4-BE49-F238E27FC236}">
                <a16:creationId xmlns:a16="http://schemas.microsoft.com/office/drawing/2014/main" id="{941AF091-91CF-3464-34BF-63ED83A924C5}"/>
              </a:ext>
            </a:extLst>
          </p:cNvPr>
          <p:cNvCxnSpPr>
            <a:cxnSpLocks/>
          </p:cNvCxnSpPr>
          <p:nvPr/>
        </p:nvCxnSpPr>
        <p:spPr>
          <a:xfrm flipV="1">
            <a:off x="7831639" y="3215845"/>
            <a:ext cx="0" cy="1312993"/>
          </a:xfrm>
          <a:prstGeom prst="line">
            <a:avLst/>
          </a:prstGeom>
          <a:noFill/>
          <a:ln w="12700" cap="flat" cmpd="sng" algn="ctr">
            <a:solidFill>
              <a:srgbClr val="004481"/>
            </a:solidFill>
            <a:prstDash val="solid"/>
            <a:miter lim="800000"/>
          </a:ln>
          <a:effectLst/>
        </p:spPr>
      </p:cxnSp>
      <p:sp>
        <p:nvSpPr>
          <p:cNvPr id="173" name="Oval 172">
            <a:extLst>
              <a:ext uri="{FF2B5EF4-FFF2-40B4-BE49-F238E27FC236}">
                <a16:creationId xmlns:a16="http://schemas.microsoft.com/office/drawing/2014/main" id="{ED59BBB9-FAF5-6B90-CDA7-6816BE2D30C3}"/>
              </a:ext>
            </a:extLst>
          </p:cNvPr>
          <p:cNvSpPr/>
          <p:nvPr/>
        </p:nvSpPr>
        <p:spPr>
          <a:xfrm flipH="1" flipV="1">
            <a:off x="8293419" y="3193744"/>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174" name="Title 1">
            <a:extLst>
              <a:ext uri="{FF2B5EF4-FFF2-40B4-BE49-F238E27FC236}">
                <a16:creationId xmlns:a16="http://schemas.microsoft.com/office/drawing/2014/main" id="{CB44384C-1C8B-0297-B656-608F03172C26}"/>
              </a:ext>
            </a:extLst>
          </p:cNvPr>
          <p:cNvSpPr txBox="1">
            <a:spLocks/>
          </p:cNvSpPr>
          <p:nvPr/>
        </p:nvSpPr>
        <p:spPr>
          <a:xfrm>
            <a:off x="7860620" y="4140710"/>
            <a:ext cx="1023294" cy="215802"/>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dirty="0">
                <a:solidFill>
                  <a:srgbClr val="171916"/>
                </a:solidFill>
                <a:latin typeface="Poppins Medium" pitchFamily="2" charset="77"/>
                <a:cs typeface="Poppins Medium" pitchFamily="2" charset="77"/>
              </a:rPr>
              <a:t>SPAIN</a:t>
            </a:r>
          </a:p>
        </p:txBody>
      </p:sp>
      <p:cxnSp>
        <p:nvCxnSpPr>
          <p:cNvPr id="176" name="Connettore 1 447">
            <a:extLst>
              <a:ext uri="{FF2B5EF4-FFF2-40B4-BE49-F238E27FC236}">
                <a16:creationId xmlns:a16="http://schemas.microsoft.com/office/drawing/2014/main" id="{5A1BBF20-1665-36E6-8EBF-B55F1208E9CA}"/>
              </a:ext>
            </a:extLst>
          </p:cNvPr>
          <p:cNvCxnSpPr>
            <a:cxnSpLocks/>
          </p:cNvCxnSpPr>
          <p:nvPr/>
        </p:nvCxnSpPr>
        <p:spPr>
          <a:xfrm flipV="1">
            <a:off x="7416892" y="4242056"/>
            <a:ext cx="0" cy="2109333"/>
          </a:xfrm>
          <a:prstGeom prst="line">
            <a:avLst/>
          </a:prstGeom>
          <a:noFill/>
          <a:ln w="12700" cap="flat" cmpd="sng" algn="ctr">
            <a:solidFill>
              <a:srgbClr val="004481"/>
            </a:solidFill>
            <a:prstDash val="solid"/>
            <a:miter lim="800000"/>
          </a:ln>
          <a:effectLst/>
        </p:spPr>
      </p:cxnSp>
      <p:sp>
        <p:nvSpPr>
          <p:cNvPr id="178" name="Title 1">
            <a:extLst>
              <a:ext uri="{FF2B5EF4-FFF2-40B4-BE49-F238E27FC236}">
                <a16:creationId xmlns:a16="http://schemas.microsoft.com/office/drawing/2014/main" id="{1DE53FE3-0616-DF77-1C3F-5444ED6E2396}"/>
              </a:ext>
            </a:extLst>
          </p:cNvPr>
          <p:cNvSpPr txBox="1">
            <a:spLocks/>
          </p:cNvSpPr>
          <p:nvPr/>
        </p:nvSpPr>
        <p:spPr>
          <a:xfrm>
            <a:off x="7470577" y="5950520"/>
            <a:ext cx="1023294" cy="215802"/>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a:solidFill>
                  <a:srgbClr val="171916"/>
                </a:solidFill>
                <a:latin typeface="Poppins Medium" pitchFamily="2" charset="77"/>
                <a:cs typeface="Poppins Medium" pitchFamily="2" charset="77"/>
              </a:rPr>
              <a:t>BRASIL</a:t>
            </a:r>
          </a:p>
        </p:txBody>
      </p:sp>
      <p:cxnSp>
        <p:nvCxnSpPr>
          <p:cNvPr id="179" name="Connettore 1 445">
            <a:extLst>
              <a:ext uri="{FF2B5EF4-FFF2-40B4-BE49-F238E27FC236}">
                <a16:creationId xmlns:a16="http://schemas.microsoft.com/office/drawing/2014/main" id="{CFFEEE04-265C-5B37-5846-58AD4CB0E452}"/>
              </a:ext>
            </a:extLst>
          </p:cNvPr>
          <p:cNvCxnSpPr>
            <a:cxnSpLocks/>
          </p:cNvCxnSpPr>
          <p:nvPr/>
        </p:nvCxnSpPr>
        <p:spPr>
          <a:xfrm>
            <a:off x="6612897" y="4660189"/>
            <a:ext cx="328177" cy="0"/>
          </a:xfrm>
          <a:prstGeom prst="line">
            <a:avLst/>
          </a:prstGeom>
          <a:noFill/>
          <a:ln w="12700" cap="flat" cmpd="sng" algn="ctr">
            <a:solidFill>
              <a:srgbClr val="004481"/>
            </a:solidFill>
            <a:prstDash val="solid"/>
            <a:miter lim="800000"/>
          </a:ln>
          <a:effectLst/>
        </p:spPr>
      </p:cxnSp>
      <p:cxnSp>
        <p:nvCxnSpPr>
          <p:cNvPr id="180" name="Connettore 1 447">
            <a:extLst>
              <a:ext uri="{FF2B5EF4-FFF2-40B4-BE49-F238E27FC236}">
                <a16:creationId xmlns:a16="http://schemas.microsoft.com/office/drawing/2014/main" id="{7920B13C-B190-005E-9CBE-702327496FE8}"/>
              </a:ext>
            </a:extLst>
          </p:cNvPr>
          <p:cNvCxnSpPr>
            <a:cxnSpLocks/>
          </p:cNvCxnSpPr>
          <p:nvPr/>
        </p:nvCxnSpPr>
        <p:spPr>
          <a:xfrm flipV="1">
            <a:off x="6621237" y="4659905"/>
            <a:ext cx="0" cy="947145"/>
          </a:xfrm>
          <a:prstGeom prst="line">
            <a:avLst/>
          </a:prstGeom>
          <a:noFill/>
          <a:ln w="12700" cap="flat" cmpd="sng" algn="ctr">
            <a:solidFill>
              <a:srgbClr val="004481"/>
            </a:solidFill>
            <a:prstDash val="solid"/>
            <a:miter lim="800000"/>
          </a:ln>
          <a:effectLst/>
        </p:spPr>
      </p:cxnSp>
      <p:sp>
        <p:nvSpPr>
          <p:cNvPr id="181" name="Oval 180">
            <a:extLst>
              <a:ext uri="{FF2B5EF4-FFF2-40B4-BE49-F238E27FC236}">
                <a16:creationId xmlns:a16="http://schemas.microsoft.com/office/drawing/2014/main" id="{A8847289-E7A3-6D7D-DBC5-FC798D4205BB}"/>
              </a:ext>
            </a:extLst>
          </p:cNvPr>
          <p:cNvSpPr/>
          <p:nvPr/>
        </p:nvSpPr>
        <p:spPr>
          <a:xfrm flipH="1" flipV="1">
            <a:off x="6941074" y="4637804"/>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182" name="Title 1">
            <a:extLst>
              <a:ext uri="{FF2B5EF4-FFF2-40B4-BE49-F238E27FC236}">
                <a16:creationId xmlns:a16="http://schemas.microsoft.com/office/drawing/2014/main" id="{C453D6A5-E573-9819-DF9C-9876DB11306E}"/>
              </a:ext>
            </a:extLst>
          </p:cNvPr>
          <p:cNvSpPr txBox="1">
            <a:spLocks/>
          </p:cNvSpPr>
          <p:nvPr/>
        </p:nvSpPr>
        <p:spPr>
          <a:xfrm>
            <a:off x="6633540" y="5242368"/>
            <a:ext cx="772011" cy="215802"/>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dirty="0">
                <a:solidFill>
                  <a:srgbClr val="171916"/>
                </a:solidFill>
                <a:latin typeface="Poppins Medium" pitchFamily="2" charset="77"/>
                <a:cs typeface="Poppins Medium" pitchFamily="2" charset="77"/>
              </a:rPr>
              <a:t>CHILE</a:t>
            </a:r>
          </a:p>
        </p:txBody>
      </p:sp>
      <p:sp>
        <p:nvSpPr>
          <p:cNvPr id="3" name="TextBox 38">
            <a:extLst>
              <a:ext uri="{FF2B5EF4-FFF2-40B4-BE49-F238E27FC236}">
                <a16:creationId xmlns:a16="http://schemas.microsoft.com/office/drawing/2014/main" id="{6462F514-0FC4-D2B9-5FA3-87008F35100D}"/>
              </a:ext>
            </a:extLst>
          </p:cNvPr>
          <p:cNvSpPr txBox="1"/>
          <p:nvPr/>
        </p:nvSpPr>
        <p:spPr>
          <a:xfrm>
            <a:off x="7491487" y="6185119"/>
            <a:ext cx="1025931" cy="246221"/>
          </a:xfrm>
          <a:prstGeom prst="rect">
            <a:avLst/>
          </a:prstGeom>
          <a:noFill/>
        </p:spPr>
        <p:txBody>
          <a:bodyPr wrap="square">
            <a:spAutoFit/>
          </a:bodyPr>
          <a:lstStyle/>
          <a:p>
            <a:r>
              <a:rPr lang="en-GB" sz="1000" dirty="0">
                <a:solidFill>
                  <a:srgbClr val="666666"/>
                </a:solidFill>
                <a:effectLst/>
                <a:latin typeface="Poppins Light" pitchFamily="2" charset="77"/>
                <a:cs typeface="Poppins Light" pitchFamily="2" charset="77"/>
              </a:rPr>
              <a:t>São Paulo</a:t>
            </a:r>
          </a:p>
        </p:txBody>
      </p:sp>
      <p:sp>
        <p:nvSpPr>
          <p:cNvPr id="8" name="TextBox 38">
            <a:extLst>
              <a:ext uri="{FF2B5EF4-FFF2-40B4-BE49-F238E27FC236}">
                <a16:creationId xmlns:a16="http://schemas.microsoft.com/office/drawing/2014/main" id="{7DBEC7CA-C561-ED1A-939F-BFE5003D11C3}"/>
              </a:ext>
            </a:extLst>
          </p:cNvPr>
          <p:cNvSpPr txBox="1"/>
          <p:nvPr/>
        </p:nvSpPr>
        <p:spPr>
          <a:xfrm>
            <a:off x="7878726" y="4296548"/>
            <a:ext cx="843364" cy="301365"/>
          </a:xfrm>
          <a:prstGeom prst="rect">
            <a:avLst/>
          </a:prstGeom>
          <a:noFill/>
        </p:spPr>
        <p:txBody>
          <a:bodyPr wrap="square">
            <a:spAutoFit/>
          </a:bodyPr>
          <a:lstStyle/>
          <a:p>
            <a:pPr defTabSz="1828800">
              <a:lnSpc>
                <a:spcPct val="150000"/>
              </a:lnSpc>
            </a:pPr>
            <a:r>
              <a:rPr lang="en-US" sz="1000" dirty="0">
                <a:solidFill>
                  <a:srgbClr val="666666"/>
                </a:solidFill>
                <a:latin typeface="Poppins Light" pitchFamily="2" charset="77"/>
                <a:cs typeface="Poppins Light" pitchFamily="2" charset="77"/>
              </a:rPr>
              <a:t>Madrid</a:t>
            </a:r>
          </a:p>
        </p:txBody>
      </p:sp>
      <p:cxnSp>
        <p:nvCxnSpPr>
          <p:cNvPr id="10" name="Connettore 1 389">
            <a:extLst>
              <a:ext uri="{FF2B5EF4-FFF2-40B4-BE49-F238E27FC236}">
                <a16:creationId xmlns:a16="http://schemas.microsoft.com/office/drawing/2014/main" id="{9AF33E7C-FE8D-708C-FC00-B92F1FC4D8CB}"/>
              </a:ext>
            </a:extLst>
          </p:cNvPr>
          <p:cNvCxnSpPr>
            <a:cxnSpLocks/>
          </p:cNvCxnSpPr>
          <p:nvPr/>
        </p:nvCxnSpPr>
        <p:spPr>
          <a:xfrm flipV="1">
            <a:off x="10328226" y="3337241"/>
            <a:ext cx="0" cy="2003940"/>
          </a:xfrm>
          <a:prstGeom prst="line">
            <a:avLst/>
          </a:prstGeom>
          <a:noFill/>
          <a:ln w="12700" cap="flat" cmpd="sng" algn="ctr">
            <a:solidFill>
              <a:srgbClr val="004481"/>
            </a:solidFill>
            <a:prstDash val="solid"/>
            <a:miter lim="800000"/>
          </a:ln>
          <a:effectLst/>
        </p:spPr>
      </p:cxnSp>
      <p:sp>
        <p:nvSpPr>
          <p:cNvPr id="11" name="Oval 10">
            <a:extLst>
              <a:ext uri="{FF2B5EF4-FFF2-40B4-BE49-F238E27FC236}">
                <a16:creationId xmlns:a16="http://schemas.microsoft.com/office/drawing/2014/main" id="{9CB8BA18-9374-A5A3-2218-303DBFD026E2}"/>
              </a:ext>
            </a:extLst>
          </p:cNvPr>
          <p:cNvSpPr/>
          <p:nvPr/>
        </p:nvSpPr>
        <p:spPr>
          <a:xfrm flipH="1" flipV="1">
            <a:off x="10305900" y="3313183"/>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12" name="Title 1">
            <a:extLst>
              <a:ext uri="{FF2B5EF4-FFF2-40B4-BE49-F238E27FC236}">
                <a16:creationId xmlns:a16="http://schemas.microsoft.com/office/drawing/2014/main" id="{6A5CBD71-2352-DD18-9A7F-DE389BE91C0B}"/>
              </a:ext>
            </a:extLst>
          </p:cNvPr>
          <p:cNvSpPr txBox="1">
            <a:spLocks/>
          </p:cNvSpPr>
          <p:nvPr/>
        </p:nvSpPr>
        <p:spPr>
          <a:xfrm>
            <a:off x="10378892" y="4964575"/>
            <a:ext cx="1023294" cy="215802"/>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1400" dirty="0">
                <a:solidFill>
                  <a:srgbClr val="171916"/>
                </a:solidFill>
                <a:latin typeface="Poppins Medium" pitchFamily="2" charset="77"/>
                <a:cs typeface="Poppins Medium" pitchFamily="2" charset="77"/>
              </a:rPr>
              <a:t>CHINA</a:t>
            </a:r>
          </a:p>
        </p:txBody>
      </p:sp>
      <p:sp>
        <p:nvSpPr>
          <p:cNvPr id="13" name="TextBox 38">
            <a:extLst>
              <a:ext uri="{FF2B5EF4-FFF2-40B4-BE49-F238E27FC236}">
                <a16:creationId xmlns:a16="http://schemas.microsoft.com/office/drawing/2014/main" id="{A6351BE5-1438-B35E-AAB0-9D73D0B5F0AE}"/>
              </a:ext>
            </a:extLst>
          </p:cNvPr>
          <p:cNvSpPr txBox="1"/>
          <p:nvPr/>
        </p:nvSpPr>
        <p:spPr>
          <a:xfrm>
            <a:off x="10396998" y="5120413"/>
            <a:ext cx="843364" cy="301365"/>
          </a:xfrm>
          <a:prstGeom prst="rect">
            <a:avLst/>
          </a:prstGeom>
          <a:noFill/>
        </p:spPr>
        <p:txBody>
          <a:bodyPr wrap="square">
            <a:spAutoFit/>
          </a:bodyPr>
          <a:lstStyle/>
          <a:p>
            <a:pPr defTabSz="1828800">
              <a:lnSpc>
                <a:spcPct val="150000"/>
              </a:lnSpc>
            </a:pPr>
            <a:r>
              <a:rPr lang="en-US" sz="1000" dirty="0">
                <a:solidFill>
                  <a:srgbClr val="666666"/>
                </a:solidFill>
                <a:latin typeface="Poppins Light" pitchFamily="2" charset="77"/>
                <a:cs typeface="Poppins Light" pitchFamily="2" charset="77"/>
              </a:rPr>
              <a:t>Nanjing</a:t>
            </a:r>
          </a:p>
        </p:txBody>
      </p:sp>
      <p:cxnSp>
        <p:nvCxnSpPr>
          <p:cNvPr id="14" name="Connettore 1 445">
            <a:extLst>
              <a:ext uri="{FF2B5EF4-FFF2-40B4-BE49-F238E27FC236}">
                <a16:creationId xmlns:a16="http://schemas.microsoft.com/office/drawing/2014/main" id="{2FE6CA90-758A-BD78-7AA2-167B5AF1DD9B}"/>
              </a:ext>
            </a:extLst>
          </p:cNvPr>
          <p:cNvCxnSpPr>
            <a:cxnSpLocks/>
          </p:cNvCxnSpPr>
          <p:nvPr/>
        </p:nvCxnSpPr>
        <p:spPr>
          <a:xfrm>
            <a:off x="7374577" y="3008803"/>
            <a:ext cx="974831" cy="0"/>
          </a:xfrm>
          <a:prstGeom prst="line">
            <a:avLst/>
          </a:prstGeom>
          <a:noFill/>
          <a:ln w="12700" cap="flat" cmpd="sng" algn="ctr">
            <a:solidFill>
              <a:srgbClr val="004481"/>
            </a:solidFill>
            <a:prstDash val="solid"/>
            <a:miter lim="800000"/>
          </a:ln>
          <a:effectLst/>
        </p:spPr>
      </p:cxnSp>
      <p:sp>
        <p:nvSpPr>
          <p:cNvPr id="15" name="Oval 14">
            <a:extLst>
              <a:ext uri="{FF2B5EF4-FFF2-40B4-BE49-F238E27FC236}">
                <a16:creationId xmlns:a16="http://schemas.microsoft.com/office/drawing/2014/main" id="{67006C72-F084-58EA-AD9A-4EB210C06D63}"/>
              </a:ext>
            </a:extLst>
          </p:cNvPr>
          <p:cNvSpPr/>
          <p:nvPr/>
        </p:nvSpPr>
        <p:spPr>
          <a:xfrm flipH="1" flipV="1">
            <a:off x="8349408" y="2986418"/>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cxnSp>
        <p:nvCxnSpPr>
          <p:cNvPr id="17" name="Connettore 1 447">
            <a:extLst>
              <a:ext uri="{FF2B5EF4-FFF2-40B4-BE49-F238E27FC236}">
                <a16:creationId xmlns:a16="http://schemas.microsoft.com/office/drawing/2014/main" id="{97D69BE8-9F4A-48A0-A270-E2ECCE4BC968}"/>
              </a:ext>
            </a:extLst>
          </p:cNvPr>
          <p:cNvCxnSpPr>
            <a:cxnSpLocks/>
          </p:cNvCxnSpPr>
          <p:nvPr/>
        </p:nvCxnSpPr>
        <p:spPr>
          <a:xfrm flipV="1">
            <a:off x="7381261" y="3004560"/>
            <a:ext cx="0" cy="667607"/>
          </a:xfrm>
          <a:prstGeom prst="line">
            <a:avLst/>
          </a:prstGeom>
          <a:noFill/>
          <a:ln w="12700" cap="flat" cmpd="sng" algn="ctr">
            <a:solidFill>
              <a:srgbClr val="004481"/>
            </a:solidFill>
            <a:prstDash val="solid"/>
            <a:miter lim="800000"/>
          </a:ln>
          <a:effectLst/>
        </p:spPr>
      </p:cxnSp>
      <p:sp>
        <p:nvSpPr>
          <p:cNvPr id="19" name="Title 1">
            <a:extLst>
              <a:ext uri="{FF2B5EF4-FFF2-40B4-BE49-F238E27FC236}">
                <a16:creationId xmlns:a16="http://schemas.microsoft.com/office/drawing/2014/main" id="{7D5941E5-A0CF-1E1A-1D76-75BEB5F92230}"/>
              </a:ext>
            </a:extLst>
          </p:cNvPr>
          <p:cNvSpPr txBox="1">
            <a:spLocks/>
          </p:cNvSpPr>
          <p:nvPr/>
        </p:nvSpPr>
        <p:spPr>
          <a:xfrm>
            <a:off x="6234928" y="3300637"/>
            <a:ext cx="1105551" cy="215802"/>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r"/>
            <a:r>
              <a:rPr lang="en-US" sz="1400" dirty="0">
                <a:solidFill>
                  <a:srgbClr val="171916"/>
                </a:solidFill>
                <a:latin typeface="Poppins Medium" pitchFamily="2" charset="77"/>
                <a:cs typeface="Poppins Medium" pitchFamily="2" charset="77"/>
              </a:rPr>
              <a:t>PORTUGAL</a:t>
            </a:r>
          </a:p>
        </p:txBody>
      </p:sp>
      <p:sp>
        <p:nvSpPr>
          <p:cNvPr id="20" name="TextBox 38">
            <a:extLst>
              <a:ext uri="{FF2B5EF4-FFF2-40B4-BE49-F238E27FC236}">
                <a16:creationId xmlns:a16="http://schemas.microsoft.com/office/drawing/2014/main" id="{D96B8CD7-F4F0-F5F3-2A03-B47D46421DF7}"/>
              </a:ext>
            </a:extLst>
          </p:cNvPr>
          <p:cNvSpPr txBox="1"/>
          <p:nvPr/>
        </p:nvSpPr>
        <p:spPr>
          <a:xfrm>
            <a:off x="6488253" y="3456475"/>
            <a:ext cx="843364" cy="301365"/>
          </a:xfrm>
          <a:prstGeom prst="rect">
            <a:avLst/>
          </a:prstGeom>
          <a:noFill/>
        </p:spPr>
        <p:txBody>
          <a:bodyPr wrap="square">
            <a:spAutoFit/>
          </a:bodyPr>
          <a:lstStyle/>
          <a:p>
            <a:pPr algn="r" defTabSz="1828800">
              <a:lnSpc>
                <a:spcPct val="150000"/>
              </a:lnSpc>
            </a:pPr>
            <a:r>
              <a:rPr lang="en-US" sz="1000" dirty="0">
                <a:solidFill>
                  <a:srgbClr val="666666"/>
                </a:solidFill>
                <a:latin typeface="Poppins Light" pitchFamily="2" charset="77"/>
                <a:cs typeface="Poppins Light" pitchFamily="2" charset="77"/>
              </a:rPr>
              <a:t>Faro</a:t>
            </a:r>
          </a:p>
        </p:txBody>
      </p:sp>
      <p:sp>
        <p:nvSpPr>
          <p:cNvPr id="21" name="Oval 20">
            <a:extLst>
              <a:ext uri="{FF2B5EF4-FFF2-40B4-BE49-F238E27FC236}">
                <a16:creationId xmlns:a16="http://schemas.microsoft.com/office/drawing/2014/main" id="{ECCFC12F-C050-5440-1DF7-6FA1700FE782}"/>
              </a:ext>
            </a:extLst>
          </p:cNvPr>
          <p:cNvSpPr/>
          <p:nvPr/>
        </p:nvSpPr>
        <p:spPr>
          <a:xfrm flipH="1" flipV="1">
            <a:off x="7395862" y="4219955"/>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cxnSp>
        <p:nvCxnSpPr>
          <p:cNvPr id="23" name="Connettore 1 447">
            <a:extLst>
              <a:ext uri="{FF2B5EF4-FFF2-40B4-BE49-F238E27FC236}">
                <a16:creationId xmlns:a16="http://schemas.microsoft.com/office/drawing/2014/main" id="{8AB5A113-077A-A17C-C5DE-8F34DF5863D3}"/>
              </a:ext>
            </a:extLst>
          </p:cNvPr>
          <p:cNvCxnSpPr>
            <a:cxnSpLocks/>
          </p:cNvCxnSpPr>
          <p:nvPr/>
        </p:nvCxnSpPr>
        <p:spPr>
          <a:xfrm flipV="1">
            <a:off x="6621237" y="3831592"/>
            <a:ext cx="0" cy="634790"/>
          </a:xfrm>
          <a:prstGeom prst="line">
            <a:avLst/>
          </a:prstGeom>
          <a:noFill/>
          <a:ln w="12700" cap="flat" cmpd="sng" algn="ctr">
            <a:solidFill>
              <a:srgbClr val="004481"/>
            </a:solidFill>
            <a:prstDash val="solid"/>
            <a:miter lim="800000"/>
          </a:ln>
          <a:effectLst/>
        </p:spPr>
      </p:cxnSp>
      <p:sp>
        <p:nvSpPr>
          <p:cNvPr id="177" name="Oval 176">
            <a:extLst>
              <a:ext uri="{FF2B5EF4-FFF2-40B4-BE49-F238E27FC236}">
                <a16:creationId xmlns:a16="http://schemas.microsoft.com/office/drawing/2014/main" id="{6A45FF56-2658-ED8C-9EA5-609FABC51D7B}"/>
              </a:ext>
            </a:extLst>
          </p:cNvPr>
          <p:cNvSpPr/>
          <p:nvPr/>
        </p:nvSpPr>
        <p:spPr>
          <a:xfrm flipH="1" flipV="1">
            <a:off x="6600007" y="3812870"/>
            <a:ext cx="45719" cy="4571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T">
              <a:solidFill>
                <a:srgbClr val="002060"/>
              </a:solidFill>
            </a:endParaRPr>
          </a:p>
        </p:txBody>
      </p:sp>
      <p:sp>
        <p:nvSpPr>
          <p:cNvPr id="25" name="Title 1">
            <a:extLst>
              <a:ext uri="{FF2B5EF4-FFF2-40B4-BE49-F238E27FC236}">
                <a16:creationId xmlns:a16="http://schemas.microsoft.com/office/drawing/2014/main" id="{2DE240A6-5E32-2B10-B1AA-849442D33B68}"/>
              </a:ext>
            </a:extLst>
          </p:cNvPr>
          <p:cNvSpPr txBox="1">
            <a:spLocks/>
          </p:cNvSpPr>
          <p:nvPr/>
        </p:nvSpPr>
        <p:spPr>
          <a:xfrm>
            <a:off x="5338748" y="4070386"/>
            <a:ext cx="1283012" cy="215802"/>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r"/>
            <a:r>
              <a:rPr lang="en-US" sz="1400" dirty="0">
                <a:solidFill>
                  <a:srgbClr val="171916"/>
                </a:solidFill>
                <a:latin typeface="Poppins Medium" pitchFamily="2" charset="77"/>
                <a:cs typeface="Poppins Medium" pitchFamily="2" charset="77"/>
              </a:rPr>
              <a:t>COSTA RICA</a:t>
            </a:r>
          </a:p>
        </p:txBody>
      </p:sp>
      <p:sp>
        <p:nvSpPr>
          <p:cNvPr id="26" name="TextBox 38">
            <a:extLst>
              <a:ext uri="{FF2B5EF4-FFF2-40B4-BE49-F238E27FC236}">
                <a16:creationId xmlns:a16="http://schemas.microsoft.com/office/drawing/2014/main" id="{AD0366D0-63B5-A54D-2FBC-5C41EBFF0AC5}"/>
              </a:ext>
            </a:extLst>
          </p:cNvPr>
          <p:cNvSpPr txBox="1"/>
          <p:nvPr/>
        </p:nvSpPr>
        <p:spPr>
          <a:xfrm>
            <a:off x="5769533" y="4226224"/>
            <a:ext cx="843364" cy="301365"/>
          </a:xfrm>
          <a:prstGeom prst="rect">
            <a:avLst/>
          </a:prstGeom>
          <a:noFill/>
        </p:spPr>
        <p:txBody>
          <a:bodyPr wrap="square">
            <a:spAutoFit/>
          </a:bodyPr>
          <a:lstStyle/>
          <a:p>
            <a:pPr algn="r" defTabSz="1828800">
              <a:lnSpc>
                <a:spcPct val="150000"/>
              </a:lnSpc>
            </a:pPr>
            <a:r>
              <a:rPr lang="en-US" sz="1000" dirty="0">
                <a:solidFill>
                  <a:srgbClr val="666666"/>
                </a:solidFill>
                <a:latin typeface="Poppins Light" pitchFamily="2" charset="77"/>
                <a:cs typeface="Poppins Light" pitchFamily="2" charset="77"/>
              </a:rPr>
              <a:t>San José</a:t>
            </a:r>
          </a:p>
        </p:txBody>
      </p:sp>
      <p:sp>
        <p:nvSpPr>
          <p:cNvPr id="27" name="TextBox 38">
            <a:extLst>
              <a:ext uri="{FF2B5EF4-FFF2-40B4-BE49-F238E27FC236}">
                <a16:creationId xmlns:a16="http://schemas.microsoft.com/office/drawing/2014/main" id="{B951C2C5-AC26-5C29-7EE2-0E6092395C41}"/>
              </a:ext>
            </a:extLst>
          </p:cNvPr>
          <p:cNvSpPr txBox="1"/>
          <p:nvPr/>
        </p:nvSpPr>
        <p:spPr>
          <a:xfrm>
            <a:off x="6642371" y="5446083"/>
            <a:ext cx="774000" cy="246221"/>
          </a:xfrm>
          <a:prstGeom prst="rect">
            <a:avLst/>
          </a:prstGeom>
          <a:noFill/>
        </p:spPr>
        <p:txBody>
          <a:bodyPr wrap="square">
            <a:spAutoFit/>
          </a:bodyPr>
          <a:lstStyle/>
          <a:p>
            <a:r>
              <a:rPr lang="en-GB" sz="1000" dirty="0">
                <a:solidFill>
                  <a:srgbClr val="666666"/>
                </a:solidFill>
                <a:effectLst/>
                <a:latin typeface="Poppins Light" pitchFamily="2" charset="77"/>
                <a:cs typeface="Poppins Light" pitchFamily="2" charset="77"/>
              </a:rPr>
              <a:t>Santiago</a:t>
            </a:r>
          </a:p>
        </p:txBody>
      </p:sp>
    </p:spTree>
    <p:extLst>
      <p:ext uri="{BB962C8B-B14F-4D97-AF65-F5344CB8AC3E}">
        <p14:creationId xmlns:p14="http://schemas.microsoft.com/office/powerpoint/2010/main" val="1223477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83C68-454A-0401-4935-77E9640B954D}"/>
            </a:ext>
          </a:extLst>
        </p:cNvPr>
        <p:cNvGrpSpPr/>
        <p:nvPr/>
      </p:nvGrpSpPr>
      <p:grpSpPr>
        <a:xfrm>
          <a:off x="0" y="0"/>
          <a:ext cx="0" cy="0"/>
          <a:chOff x="0" y="0"/>
          <a:chExt cx="0" cy="0"/>
        </a:xfrm>
      </p:grpSpPr>
      <p:sp>
        <p:nvSpPr>
          <p:cNvPr id="10" name="Slide Number">
            <a:extLst>
              <a:ext uri="{FF2B5EF4-FFF2-40B4-BE49-F238E27FC236}">
                <a16:creationId xmlns:a16="http://schemas.microsoft.com/office/drawing/2014/main" id="{11388584-B2AC-5726-FC9D-DDD642937B9C}"/>
              </a:ext>
            </a:extLst>
          </p:cNvPr>
          <p:cNvSpPr txBox="1">
            <a:spLocks/>
          </p:cNvSpPr>
          <p:nvPr/>
        </p:nvSpPr>
        <p:spPr>
          <a:xfrm>
            <a:off x="11806298" y="268586"/>
            <a:ext cx="128240" cy="169277"/>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100" b="0" i="0" u="none" strike="noStrike" kern="1200" cap="none" spc="0" normalizeH="0" baseline="0">
                <a:ln>
                  <a:noFill/>
                </a:ln>
                <a:solidFill>
                  <a:srgbClr val="2C2E3C"/>
                </a:solidFill>
                <a:effectLst/>
                <a:uFillTx/>
                <a:latin typeface="Roboto Bold"/>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mtClean="0">
                <a:solidFill>
                  <a:schemeClr val="tx1">
                    <a:lumMod val="75000"/>
                    <a:lumOff val="25000"/>
                  </a:schemeClr>
                </a:solidFill>
                <a:latin typeface="+mn-lt"/>
              </a:rPr>
              <a:pPr/>
              <a:t>30</a:t>
            </a:fld>
            <a:endParaRPr lang="it-IT" dirty="0">
              <a:solidFill>
                <a:schemeClr val="tx1">
                  <a:lumMod val="75000"/>
                  <a:lumOff val="25000"/>
                </a:schemeClr>
              </a:solidFill>
              <a:latin typeface="+mn-lt"/>
            </a:endParaRPr>
          </a:p>
        </p:txBody>
      </p:sp>
      <p:sp>
        <p:nvSpPr>
          <p:cNvPr id="13" name="Line">
            <a:extLst>
              <a:ext uri="{FF2B5EF4-FFF2-40B4-BE49-F238E27FC236}">
                <a16:creationId xmlns:a16="http://schemas.microsoft.com/office/drawing/2014/main" id="{99C7C6C5-06A4-07F5-A7A0-D2378866B193}"/>
              </a:ext>
            </a:extLst>
          </p:cNvPr>
          <p:cNvSpPr/>
          <p:nvPr/>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3" name="Picture Placeholder 2">
            <a:extLst>
              <a:ext uri="{FF2B5EF4-FFF2-40B4-BE49-F238E27FC236}">
                <a16:creationId xmlns:a16="http://schemas.microsoft.com/office/drawing/2014/main" id="{212AEB75-2711-D584-A028-D334E04D3EC5}"/>
              </a:ext>
            </a:extLst>
          </p:cNvPr>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t="12430" b="12430"/>
          <a:stretch/>
        </p:blipFill>
        <p:spPr>
          <a:xfrm>
            <a:off x="6534283" y="0"/>
            <a:ext cx="6096000" cy="6858000"/>
          </a:xfrm>
        </p:spPr>
      </p:pic>
      <p:sp>
        <p:nvSpPr>
          <p:cNvPr id="6" name="Заголовок 1">
            <a:extLst>
              <a:ext uri="{FF2B5EF4-FFF2-40B4-BE49-F238E27FC236}">
                <a16:creationId xmlns:a16="http://schemas.microsoft.com/office/drawing/2014/main" id="{7C9BF657-F753-91EA-8D89-B6ED46A0B62F}"/>
              </a:ext>
            </a:extLst>
          </p:cNvPr>
          <p:cNvSpPr txBox="1">
            <a:spLocks/>
          </p:cNvSpPr>
          <p:nvPr/>
        </p:nvSpPr>
        <p:spPr>
          <a:xfrm>
            <a:off x="368778" y="1079769"/>
            <a:ext cx="5686795" cy="1228903"/>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2933" dirty="0" err="1">
                <a:latin typeface="Poppins SemiBold" panose="02000000000000000000" pitchFamily="2" charset="0"/>
                <a:ea typeface="Lato" panose="020F0502020204030203" pitchFamily="34" charset="0"/>
                <a:cs typeface="Poppins SemiBold" panose="02000000000000000000" pitchFamily="2" charset="0"/>
              </a:rPr>
              <a:t>Riepilogo</a:t>
            </a:r>
            <a:r>
              <a:rPr lang="en-US" sz="2933" dirty="0">
                <a:latin typeface="Poppins SemiBold" panose="02000000000000000000" pitchFamily="2" charset="0"/>
                <a:ea typeface="Lato" panose="020F0502020204030203" pitchFamily="34" charset="0"/>
                <a:cs typeface="Poppins SemiBold" panose="02000000000000000000" pitchFamily="2" charset="0"/>
              </a:rPr>
              <a:t> </a:t>
            </a:r>
            <a:r>
              <a:rPr lang="en-US" sz="2933" dirty="0" err="1">
                <a:latin typeface="Poppins SemiBold" panose="02000000000000000000" pitchFamily="2" charset="0"/>
                <a:ea typeface="Lato" panose="020F0502020204030203" pitchFamily="34" charset="0"/>
                <a:cs typeface="Poppins SemiBold" panose="02000000000000000000" pitchFamily="2" charset="0"/>
              </a:rPr>
              <a:t>Proiezione</a:t>
            </a:r>
            <a:r>
              <a:rPr lang="en-US" sz="2933" dirty="0">
                <a:latin typeface="Poppins SemiBold" panose="02000000000000000000" pitchFamily="2" charset="0"/>
                <a:ea typeface="Lato" panose="020F0502020204030203" pitchFamily="34" charset="0"/>
                <a:cs typeface="Poppins SemiBold" panose="02000000000000000000" pitchFamily="2" charset="0"/>
              </a:rPr>
              <a:t> </a:t>
            </a:r>
            <a:r>
              <a:rPr lang="en-US" sz="2933" dirty="0" err="1">
                <a:latin typeface="Poppins SemiBold" panose="02000000000000000000" pitchFamily="2" charset="0"/>
                <a:ea typeface="Lato" panose="020F0502020204030203" pitchFamily="34" charset="0"/>
                <a:cs typeface="Poppins SemiBold" panose="02000000000000000000" pitchFamily="2" charset="0"/>
              </a:rPr>
              <a:t>Fatturato</a:t>
            </a:r>
            <a:endParaRPr lang="en-US" sz="2933" dirty="0">
              <a:latin typeface="Poppins SemiBold" panose="02000000000000000000" pitchFamily="2" charset="0"/>
              <a:ea typeface="Lato" panose="020F0502020204030203" pitchFamily="34" charset="0"/>
              <a:cs typeface="Poppins SemiBold" panose="02000000000000000000" pitchFamily="2" charset="0"/>
            </a:endParaRPr>
          </a:p>
          <a:p>
            <a:pPr>
              <a:lnSpc>
                <a:spcPct val="120000"/>
              </a:lnSpc>
            </a:pPr>
            <a:r>
              <a:rPr lang="en-US" sz="2933" dirty="0">
                <a:latin typeface="Poppins SemiBold" panose="02000000000000000000" pitchFamily="2" charset="0"/>
                <a:ea typeface="Lato" panose="020F0502020204030203" pitchFamily="34" charset="0"/>
                <a:cs typeface="Poppins SemiBold" panose="02000000000000000000" pitchFamily="2" charset="0"/>
              </a:rPr>
              <a:t>Anno 2024 - 2027</a:t>
            </a:r>
          </a:p>
        </p:txBody>
      </p:sp>
      <p:sp>
        <p:nvSpPr>
          <p:cNvPr id="7" name="Подзаголовок 2">
            <a:extLst>
              <a:ext uri="{FF2B5EF4-FFF2-40B4-BE49-F238E27FC236}">
                <a16:creationId xmlns:a16="http://schemas.microsoft.com/office/drawing/2014/main" id="{C80A5B17-7741-5A1A-7235-4E1B2C4540CA}"/>
              </a:ext>
            </a:extLst>
          </p:cNvPr>
          <p:cNvSpPr txBox="1">
            <a:spLocks/>
          </p:cNvSpPr>
          <p:nvPr/>
        </p:nvSpPr>
        <p:spPr>
          <a:xfrm>
            <a:off x="346437" y="2345234"/>
            <a:ext cx="5948491" cy="1019926"/>
          </a:xfrm>
          <a:prstGeom prst="rect">
            <a:avLst/>
          </a:prstGeom>
        </p:spPr>
        <p:txBody>
          <a:bodyPr vert="horz" lIns="91426" tIns="45713" rIns="91426"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800"/>
              </a:spcBef>
              <a:buNone/>
            </a:pPr>
            <a:r>
              <a:rPr lang="it-IT" sz="1200" dirty="0">
                <a:solidFill>
                  <a:srgbClr val="666666"/>
                </a:solidFill>
                <a:latin typeface="Poppins" panose="00000500000000000000" pitchFamily="2" charset="0"/>
              </a:rPr>
              <a:t>Sulla base del Business Plan approvato, </a:t>
            </a:r>
            <a:r>
              <a:rPr lang="it-IT" sz="1200" dirty="0" err="1">
                <a:solidFill>
                  <a:srgbClr val="666666"/>
                </a:solidFill>
                <a:latin typeface="Poppins" panose="00000500000000000000" pitchFamily="2" charset="0"/>
              </a:rPr>
              <a:t>It</a:t>
            </a:r>
            <a:r>
              <a:rPr lang="it-IT" sz="1200" dirty="0">
                <a:solidFill>
                  <a:srgbClr val="666666"/>
                </a:solidFill>
                <a:latin typeface="Poppins" panose="00000500000000000000" pitchFamily="2" charset="0"/>
              </a:rPr>
              <a:t> </a:t>
            </a:r>
            <a:r>
              <a:rPr lang="it-IT" sz="1200" dirty="0" err="1">
                <a:solidFill>
                  <a:srgbClr val="666666"/>
                </a:solidFill>
                <a:latin typeface="Poppins" panose="00000500000000000000" pitchFamily="2" charset="0"/>
              </a:rPr>
              <a:t>Values</a:t>
            </a:r>
            <a:r>
              <a:rPr lang="it-IT" sz="1200" dirty="0">
                <a:solidFill>
                  <a:srgbClr val="666666"/>
                </a:solidFill>
                <a:latin typeface="Poppins" panose="00000500000000000000" pitchFamily="2" charset="0"/>
              </a:rPr>
              <a:t> prevede una crescita esponenziale del fatturato nel periodo 2024-2027. Grazie agli investimenti strategici in nuove tecnologie e </a:t>
            </a:r>
            <a:r>
              <a:rPr lang="it-IT" sz="1200" dirty="0" err="1">
                <a:solidFill>
                  <a:srgbClr val="666666"/>
                </a:solidFill>
                <a:latin typeface="Poppins" panose="00000500000000000000" pitchFamily="2" charset="0"/>
              </a:rPr>
              <a:t>knowhow</a:t>
            </a:r>
            <a:r>
              <a:rPr lang="it-IT" sz="1200" dirty="0">
                <a:solidFill>
                  <a:srgbClr val="666666"/>
                </a:solidFill>
                <a:latin typeface="Poppins" panose="00000500000000000000" pitchFamily="2" charset="0"/>
              </a:rPr>
              <a:t>, all'espansione del team e all'introduzione di una suite di prodotti di altissima fascia, prevediamo di triplicare il nostro fatturato entro il 2027.</a:t>
            </a:r>
            <a:endParaRPr lang="en-US" sz="1200" dirty="0">
              <a:solidFill>
                <a:srgbClr val="666666"/>
              </a:solidFill>
              <a:latin typeface="Poppins" panose="00000500000000000000" pitchFamily="2" charset="0"/>
            </a:endParaRPr>
          </a:p>
        </p:txBody>
      </p:sp>
      <p:sp>
        <p:nvSpPr>
          <p:cNvPr id="8" name="Скругленный прямоугольник 21">
            <a:extLst>
              <a:ext uri="{FF2B5EF4-FFF2-40B4-BE49-F238E27FC236}">
                <a16:creationId xmlns:a16="http://schemas.microsoft.com/office/drawing/2014/main" id="{FC5BC95F-7B89-1C05-0A61-56A6AC747807}"/>
              </a:ext>
            </a:extLst>
          </p:cNvPr>
          <p:cNvSpPr/>
          <p:nvPr/>
        </p:nvSpPr>
        <p:spPr>
          <a:xfrm>
            <a:off x="381816" y="4191452"/>
            <a:ext cx="3704654" cy="36533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9" name="Прямоугольник 24">
            <a:extLst>
              <a:ext uri="{FF2B5EF4-FFF2-40B4-BE49-F238E27FC236}">
                <a16:creationId xmlns:a16="http://schemas.microsoft.com/office/drawing/2014/main" id="{5CE81E70-E7B1-2070-D8B3-835EDFC3EA55}"/>
              </a:ext>
            </a:extLst>
          </p:cNvPr>
          <p:cNvSpPr/>
          <p:nvPr/>
        </p:nvSpPr>
        <p:spPr>
          <a:xfrm>
            <a:off x="2688897" y="5015779"/>
            <a:ext cx="556581" cy="276999"/>
          </a:xfrm>
          <a:prstGeom prst="rect">
            <a:avLst/>
          </a:prstGeom>
        </p:spPr>
        <p:txBody>
          <a:bodyPr wrap="square">
            <a:spAutoFit/>
          </a:bodyPr>
          <a:lstStyle/>
          <a:p>
            <a:pPr algn="r"/>
            <a:r>
              <a:rPr lang="en-US" sz="1200" dirty="0">
                <a:latin typeface="+mj-lt"/>
              </a:rPr>
              <a:t>57%</a:t>
            </a:r>
          </a:p>
        </p:txBody>
      </p:sp>
      <p:sp>
        <p:nvSpPr>
          <p:cNvPr id="11" name="Скругленный прямоугольник 27">
            <a:extLst>
              <a:ext uri="{FF2B5EF4-FFF2-40B4-BE49-F238E27FC236}">
                <a16:creationId xmlns:a16="http://schemas.microsoft.com/office/drawing/2014/main" id="{CE524BF0-0053-2F01-6C4C-265715C4BAF5}"/>
              </a:ext>
            </a:extLst>
          </p:cNvPr>
          <p:cNvSpPr/>
          <p:nvPr/>
        </p:nvSpPr>
        <p:spPr>
          <a:xfrm>
            <a:off x="381817" y="4938938"/>
            <a:ext cx="2307080" cy="36533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2" name="Прямоугольник 30">
            <a:extLst>
              <a:ext uri="{FF2B5EF4-FFF2-40B4-BE49-F238E27FC236}">
                <a16:creationId xmlns:a16="http://schemas.microsoft.com/office/drawing/2014/main" id="{F686718C-FB77-3EAA-A5F6-0053C530526C}"/>
              </a:ext>
            </a:extLst>
          </p:cNvPr>
          <p:cNvSpPr/>
          <p:nvPr/>
        </p:nvSpPr>
        <p:spPr>
          <a:xfrm>
            <a:off x="346437" y="3945270"/>
            <a:ext cx="1346754" cy="215444"/>
          </a:xfrm>
          <a:prstGeom prst="rect">
            <a:avLst/>
          </a:prstGeom>
        </p:spPr>
        <p:txBody>
          <a:bodyPr wrap="square">
            <a:spAutoFit/>
          </a:bodyPr>
          <a:lstStyle/>
          <a:p>
            <a:r>
              <a:rPr lang="en-US" sz="800" dirty="0">
                <a:latin typeface="+mj-lt"/>
              </a:rPr>
              <a:t>TOTALE FATTURATO</a:t>
            </a:r>
          </a:p>
        </p:txBody>
      </p:sp>
      <p:sp>
        <p:nvSpPr>
          <p:cNvPr id="14" name="Прямоугольник 31">
            <a:extLst>
              <a:ext uri="{FF2B5EF4-FFF2-40B4-BE49-F238E27FC236}">
                <a16:creationId xmlns:a16="http://schemas.microsoft.com/office/drawing/2014/main" id="{381F350D-E169-F5D8-942D-9BFB6FF58505}"/>
              </a:ext>
            </a:extLst>
          </p:cNvPr>
          <p:cNvSpPr/>
          <p:nvPr/>
        </p:nvSpPr>
        <p:spPr>
          <a:xfrm>
            <a:off x="346437" y="4692756"/>
            <a:ext cx="1346754" cy="215444"/>
          </a:xfrm>
          <a:prstGeom prst="rect">
            <a:avLst/>
          </a:prstGeom>
        </p:spPr>
        <p:txBody>
          <a:bodyPr wrap="square">
            <a:spAutoFit/>
          </a:bodyPr>
          <a:lstStyle/>
          <a:p>
            <a:r>
              <a:rPr lang="en-US" sz="800" dirty="0">
                <a:latin typeface="+mj-lt"/>
              </a:rPr>
              <a:t>TOTALE EBITDA</a:t>
            </a:r>
          </a:p>
        </p:txBody>
      </p:sp>
      <p:sp>
        <p:nvSpPr>
          <p:cNvPr id="15" name="Подзаголовок 2">
            <a:extLst>
              <a:ext uri="{FF2B5EF4-FFF2-40B4-BE49-F238E27FC236}">
                <a16:creationId xmlns:a16="http://schemas.microsoft.com/office/drawing/2014/main" id="{F8BE0088-9F67-898E-D671-057114BBFAAF}"/>
              </a:ext>
            </a:extLst>
          </p:cNvPr>
          <p:cNvSpPr txBox="1">
            <a:spLocks/>
          </p:cNvSpPr>
          <p:nvPr/>
        </p:nvSpPr>
        <p:spPr>
          <a:xfrm>
            <a:off x="559012" y="4185432"/>
            <a:ext cx="921602" cy="294951"/>
          </a:xfrm>
          <a:prstGeom prst="rect">
            <a:avLst/>
          </a:prstGeom>
        </p:spPr>
        <p:txBody>
          <a:bodyPr vert="horz" lIns="91426" tIns="45713" rIns="91426" bIns="45713" rtlCol="0">
            <a:noAutofit/>
          </a:bodyPr>
          <a:lstStyle>
            <a:defPPr>
              <a:defRPr lang="en-US"/>
            </a:defPPr>
            <a:lvl1pPr indent="0" algn="just" defTabSz="914400">
              <a:lnSpc>
                <a:spcPct val="150000"/>
              </a:lnSpc>
              <a:spcBef>
                <a:spcPts val="1200"/>
              </a:spcBef>
              <a:buFont typeface="Arial" panose="020B0604020202020204" pitchFamily="34" charset="0"/>
              <a:buNone/>
              <a:defRPr sz="1500" kern="0">
                <a:solidFill>
                  <a:schemeClr val="tx2"/>
                </a:solidFill>
                <a:latin typeface="Poppins Light" panose="02000000000000000000" pitchFamily="2" charset="0"/>
                <a:ea typeface="Karla" pitchFamily="2" charset="0"/>
                <a:cs typeface="Poppins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it-IT" sz="1200" dirty="0">
                <a:solidFill>
                  <a:schemeClr val="bg1"/>
                </a:solidFill>
              </a:rPr>
              <a:t>€ 27 Mln</a:t>
            </a:r>
          </a:p>
        </p:txBody>
      </p:sp>
      <p:sp>
        <p:nvSpPr>
          <p:cNvPr id="16" name="Подзаголовок 2">
            <a:extLst>
              <a:ext uri="{FF2B5EF4-FFF2-40B4-BE49-F238E27FC236}">
                <a16:creationId xmlns:a16="http://schemas.microsoft.com/office/drawing/2014/main" id="{EE8C2BE8-4AF4-875F-66CC-8C85BDA6DBB6}"/>
              </a:ext>
            </a:extLst>
          </p:cNvPr>
          <p:cNvSpPr txBox="1">
            <a:spLocks/>
          </p:cNvSpPr>
          <p:nvPr/>
        </p:nvSpPr>
        <p:spPr>
          <a:xfrm>
            <a:off x="613755" y="4925777"/>
            <a:ext cx="921602" cy="294951"/>
          </a:xfrm>
          <a:prstGeom prst="rect">
            <a:avLst/>
          </a:prstGeom>
        </p:spPr>
        <p:txBody>
          <a:bodyPr vert="horz" lIns="91426" tIns="45713" rIns="91426" bIns="45713" rtlCol="0">
            <a:noAutofit/>
          </a:bodyPr>
          <a:lstStyle>
            <a:defPPr>
              <a:defRPr lang="en-US"/>
            </a:defPPr>
            <a:lvl1pPr indent="0" algn="just" defTabSz="914400">
              <a:lnSpc>
                <a:spcPct val="150000"/>
              </a:lnSpc>
              <a:spcBef>
                <a:spcPts val="1200"/>
              </a:spcBef>
              <a:buFont typeface="Arial" panose="020B0604020202020204" pitchFamily="34" charset="0"/>
              <a:buNone/>
              <a:defRPr sz="1500" kern="0">
                <a:solidFill>
                  <a:schemeClr val="tx2"/>
                </a:solidFill>
                <a:latin typeface="Poppins Light" panose="02000000000000000000" pitchFamily="2" charset="0"/>
                <a:ea typeface="Karla" pitchFamily="2" charset="0"/>
                <a:cs typeface="Poppins Light" panose="02000000000000000000" pitchFamily="2"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it-IT" sz="1200" dirty="0">
                <a:solidFill>
                  <a:schemeClr val="bg1"/>
                </a:solidFill>
              </a:rPr>
              <a:t>€ 15,4 Mln</a:t>
            </a:r>
          </a:p>
        </p:txBody>
      </p:sp>
    </p:spTree>
    <p:extLst>
      <p:ext uri="{BB962C8B-B14F-4D97-AF65-F5344CB8AC3E}">
        <p14:creationId xmlns:p14="http://schemas.microsoft.com/office/powerpoint/2010/main" val="1171866773"/>
      </p:ext>
    </p:extLst>
  </p:cSld>
  <p:clrMapOvr>
    <a:masterClrMapping/>
  </p:clrMapOvr>
  <mc:AlternateContent xmlns:mc="http://schemas.openxmlformats.org/markup-compatibility/2006">
    <mc:Choice xmlns:p14="http://schemas.microsoft.com/office/powerpoint/2010/main" Requires="p14">
      <p:transition spd="slow" p14:dur="1500">
        <p:cover/>
      </p:transition>
    </mc:Choice>
    <mc:Fallback>
      <p:transition spd="slow">
        <p:cov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4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4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400"/>
                                        <p:tgtEl>
                                          <p:spTgt spid="15"/>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4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11" grpId="0" animBg="1"/>
      <p:bldP spid="12" grpId="0"/>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istory">
            <a:extLst>
              <a:ext uri="{FF2B5EF4-FFF2-40B4-BE49-F238E27FC236}">
                <a16:creationId xmlns:a16="http://schemas.microsoft.com/office/drawing/2014/main" id="{1D90921C-EBBB-F0F3-8930-52E382D04342}"/>
              </a:ext>
            </a:extLst>
          </p:cNvPr>
          <p:cNvSpPr txBox="1"/>
          <p:nvPr/>
        </p:nvSpPr>
        <p:spPr>
          <a:xfrm>
            <a:off x="1933800" y="1749602"/>
            <a:ext cx="8324395" cy="184665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a:defRPr sz="20000" b="0">
                <a:solidFill>
                  <a:srgbClr val="2C2E3C"/>
                </a:solidFill>
                <a:latin typeface="Roboto Black"/>
                <a:ea typeface="Roboto Black"/>
                <a:cs typeface="Roboto Black"/>
                <a:sym typeface="Roboto Black"/>
              </a:defRPr>
            </a:lvl1pPr>
          </a:lstStyle>
          <a:p>
            <a:pPr algn="ctr"/>
            <a:r>
              <a:rPr lang="it-IT" sz="6000" b="1" dirty="0">
                <a:solidFill>
                  <a:schemeClr val="bg1"/>
                </a:solidFill>
                <a:latin typeface="Poppins SemiBold" pitchFamily="2" charset="77"/>
                <a:cs typeface="Poppins SemiBold" pitchFamily="2" charset="77"/>
              </a:rPr>
              <a:t>Ripartizione fatturato</a:t>
            </a:r>
          </a:p>
          <a:p>
            <a:pPr algn="ctr"/>
            <a:r>
              <a:rPr lang="it-IT" sz="6000" b="1" dirty="0">
                <a:solidFill>
                  <a:schemeClr val="bg1"/>
                </a:solidFill>
                <a:latin typeface="Poppins SemiBold" pitchFamily="2" charset="77"/>
                <a:cs typeface="Poppins SemiBold" pitchFamily="2" charset="77"/>
              </a:rPr>
              <a:t>per mercati</a:t>
            </a:r>
            <a:endParaRPr sz="6000" b="1" dirty="0">
              <a:solidFill>
                <a:schemeClr val="bg1"/>
              </a:solidFill>
              <a:latin typeface="Poppins SemiBold" pitchFamily="2" charset="77"/>
              <a:cs typeface="Poppins SemiBold" pitchFamily="2" charset="77"/>
            </a:endParaRPr>
          </a:p>
        </p:txBody>
      </p:sp>
      <p:sp>
        <p:nvSpPr>
          <p:cNvPr id="4" name="Прямоугольник 2">
            <a:extLst>
              <a:ext uri="{FF2B5EF4-FFF2-40B4-BE49-F238E27FC236}">
                <a16:creationId xmlns:a16="http://schemas.microsoft.com/office/drawing/2014/main" id="{A66891D3-2403-5830-5260-BD730A97469C}"/>
              </a:ext>
            </a:extLst>
          </p:cNvPr>
          <p:cNvSpPr/>
          <p:nvPr/>
        </p:nvSpPr>
        <p:spPr>
          <a:xfrm>
            <a:off x="1162916" y="4185068"/>
            <a:ext cx="9866169" cy="923330"/>
          </a:xfrm>
          <a:prstGeom prst="rect">
            <a:avLst/>
          </a:prstGeom>
        </p:spPr>
        <p:txBody>
          <a:bodyPr wrap="square">
            <a:spAutoFit/>
          </a:bodyPr>
          <a:lstStyle/>
          <a:p>
            <a:pPr algn="ctr" fontAlgn="base"/>
            <a:r>
              <a:rPr lang="it-IT" dirty="0">
                <a:solidFill>
                  <a:schemeClr val="bg1"/>
                </a:solidFill>
              </a:rPr>
              <a:t>La ripartizione dei fatturati per mercato offre una chiara visione delle nostre performance nei diversi settori, aiutandoci a identificare le aree di maggiore crescita.​</a:t>
            </a:r>
            <a:endParaRPr lang="en-US"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29087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одзаголовок 2"/>
          <p:cNvSpPr txBox="1">
            <a:spLocks/>
          </p:cNvSpPr>
          <p:nvPr/>
        </p:nvSpPr>
        <p:spPr>
          <a:xfrm>
            <a:off x="6855317" y="1685136"/>
            <a:ext cx="4900932" cy="815086"/>
          </a:xfrm>
          <a:prstGeom prst="rect">
            <a:avLst/>
          </a:prstGeom>
        </p:spPr>
        <p:txBody>
          <a:bodyPr vert="horz" lIns="91426" tIns="45713" rIns="91426"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0"/>
              </a:spcBef>
              <a:buNone/>
            </a:pPr>
            <a:endParaRPr lang="en-US" sz="933" dirty="0">
              <a:solidFill>
                <a:schemeClr val="tx2"/>
              </a:solidFill>
              <a:latin typeface="Poppins Light" panose="02000000000000000000" pitchFamily="2" charset="0"/>
              <a:ea typeface="Karla" pitchFamily="2" charset="0"/>
              <a:cs typeface="Poppins Light" panose="02000000000000000000" pitchFamily="2" charset="0"/>
            </a:endParaRPr>
          </a:p>
        </p:txBody>
      </p:sp>
      <p:sp>
        <p:nvSpPr>
          <p:cNvPr id="8" name="Подзаголовок 2"/>
          <p:cNvSpPr txBox="1">
            <a:spLocks/>
          </p:cNvSpPr>
          <p:nvPr/>
        </p:nvSpPr>
        <p:spPr>
          <a:xfrm>
            <a:off x="7640907" y="1182794"/>
            <a:ext cx="3550803" cy="395839"/>
          </a:xfrm>
          <a:prstGeom prst="rect">
            <a:avLst/>
          </a:prstGeom>
        </p:spPr>
        <p:txBody>
          <a:bodyPr vert="horz" lIns="91426" tIns="45713" rIns="91426"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0"/>
              </a:spcBef>
              <a:buNone/>
            </a:pPr>
            <a:r>
              <a:rPr lang="en-US" sz="800" kern="0" dirty="0">
                <a:solidFill>
                  <a:schemeClr val="bg2">
                    <a:lumMod val="25000"/>
                  </a:schemeClr>
                </a:solidFill>
                <a:latin typeface="Poppins SemiBold" panose="02000000000000000000" pitchFamily="2" charset="0"/>
                <a:ea typeface="Karla" pitchFamily="2" charset="0"/>
                <a:cs typeface="Poppins SemiBold" panose="02000000000000000000" pitchFamily="2" charset="0"/>
              </a:rPr>
              <a:t>CLIENTI FINALI</a:t>
            </a:r>
          </a:p>
        </p:txBody>
      </p:sp>
      <p:sp>
        <p:nvSpPr>
          <p:cNvPr id="13" name="Подзаголовок 2"/>
          <p:cNvSpPr txBox="1">
            <a:spLocks/>
          </p:cNvSpPr>
          <p:nvPr/>
        </p:nvSpPr>
        <p:spPr>
          <a:xfrm>
            <a:off x="7640907" y="3732780"/>
            <a:ext cx="3550803" cy="395839"/>
          </a:xfrm>
          <a:prstGeom prst="rect">
            <a:avLst/>
          </a:prstGeom>
        </p:spPr>
        <p:txBody>
          <a:bodyPr vert="horz" lIns="91426" tIns="45713" rIns="91426"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0"/>
              </a:spcBef>
              <a:buNone/>
            </a:pPr>
            <a:r>
              <a:rPr lang="en-US" sz="800" kern="0" dirty="0">
                <a:solidFill>
                  <a:schemeClr val="bg2">
                    <a:lumMod val="25000"/>
                  </a:schemeClr>
                </a:solidFill>
                <a:latin typeface="Poppins SemiBold" panose="02000000000000000000" pitchFamily="2" charset="0"/>
                <a:ea typeface="Karla" pitchFamily="2" charset="0"/>
                <a:cs typeface="Poppins SemiBold" panose="02000000000000000000" pitchFamily="2" charset="0"/>
              </a:rPr>
              <a:t>PARTNER CONVENZIONI CONSIP</a:t>
            </a:r>
          </a:p>
        </p:txBody>
      </p:sp>
      <p:pic>
        <p:nvPicPr>
          <p:cNvPr id="21" name="Immagine 20">
            <a:extLst>
              <a:ext uri="{FF2B5EF4-FFF2-40B4-BE49-F238E27FC236}">
                <a16:creationId xmlns:a16="http://schemas.microsoft.com/office/drawing/2014/main" id="{62A197CB-49F0-10BF-1278-E1B53689B6E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6893196" y="1634079"/>
            <a:ext cx="1095854" cy="546883"/>
          </a:xfrm>
          <a:prstGeom prst="rect">
            <a:avLst/>
          </a:prstGeom>
        </p:spPr>
      </p:pic>
      <p:pic>
        <p:nvPicPr>
          <p:cNvPr id="23" name="Immagine 22" descr="Immagine che contiene testo, Carattere, Elementi grafici, logo&#10;&#10;Descrizione generata automaticamente">
            <a:extLst>
              <a:ext uri="{FF2B5EF4-FFF2-40B4-BE49-F238E27FC236}">
                <a16:creationId xmlns:a16="http://schemas.microsoft.com/office/drawing/2014/main" id="{9E1D611C-4124-365E-2C00-07A309DF257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29060" y="1413472"/>
            <a:ext cx="1359280" cy="1020245"/>
          </a:xfrm>
          <a:prstGeom prst="rect">
            <a:avLst/>
          </a:prstGeom>
        </p:spPr>
      </p:pic>
      <p:pic>
        <p:nvPicPr>
          <p:cNvPr id="27" name="Immagine 26" descr="Immagine che contiene Elementi grafici, Carattere, creatività&#10;&#10;Descrizione generata automaticamente">
            <a:extLst>
              <a:ext uri="{FF2B5EF4-FFF2-40B4-BE49-F238E27FC236}">
                <a16:creationId xmlns:a16="http://schemas.microsoft.com/office/drawing/2014/main" id="{2D84F53C-CCF7-CA7C-7DC8-BA8E5E654EF3}"/>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84473" y="2537885"/>
            <a:ext cx="1368380" cy="793596"/>
          </a:xfrm>
          <a:prstGeom prst="rect">
            <a:avLst/>
          </a:prstGeom>
        </p:spPr>
      </p:pic>
      <p:pic>
        <p:nvPicPr>
          <p:cNvPr id="29" name="Immagine 28" descr="Immagine che contiene logo, Elementi grafici, Carattere, simbolo&#10;&#10;Descrizione generata automaticamente">
            <a:extLst>
              <a:ext uri="{FF2B5EF4-FFF2-40B4-BE49-F238E27FC236}">
                <a16:creationId xmlns:a16="http://schemas.microsoft.com/office/drawing/2014/main" id="{22DFF969-F8D1-40F0-2867-E3823A2C4180}"/>
              </a:ext>
            </a:extLst>
          </p:cNvPr>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l="32936" t="14496" r="34770" b="13918"/>
          <a:stretch/>
        </p:blipFill>
        <p:spPr>
          <a:xfrm>
            <a:off x="6906090" y="2551982"/>
            <a:ext cx="734817" cy="813103"/>
          </a:xfrm>
          <a:prstGeom prst="rect">
            <a:avLst/>
          </a:prstGeom>
        </p:spPr>
      </p:pic>
      <p:pic>
        <p:nvPicPr>
          <p:cNvPr id="33" name="Immagine 32" descr="Immagine che contiene Carattere, logo, testo, Elementi grafici&#10;&#10;Descrizione generata automaticamente">
            <a:extLst>
              <a:ext uri="{FF2B5EF4-FFF2-40B4-BE49-F238E27FC236}">
                <a16:creationId xmlns:a16="http://schemas.microsoft.com/office/drawing/2014/main" id="{D537B944-9065-4C18-2171-A5856D743FE7}"/>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026929" y="1647627"/>
            <a:ext cx="1259456" cy="592564"/>
          </a:xfrm>
          <a:prstGeom prst="rect">
            <a:avLst/>
          </a:prstGeom>
        </p:spPr>
      </p:pic>
      <p:pic>
        <p:nvPicPr>
          <p:cNvPr id="35" name="Immagine 34" descr="Immagine che contiene Carattere, Elementi grafici, testo, grafica&#10;&#10;Descrizione generata automaticamente">
            <a:extLst>
              <a:ext uri="{FF2B5EF4-FFF2-40B4-BE49-F238E27FC236}">
                <a16:creationId xmlns:a16="http://schemas.microsoft.com/office/drawing/2014/main" id="{A0560EE8-D0C1-EE85-79A5-91FB4A4D0F8D}"/>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780341" y="1763676"/>
            <a:ext cx="946351" cy="431375"/>
          </a:xfrm>
          <a:prstGeom prst="rect">
            <a:avLst/>
          </a:prstGeom>
        </p:spPr>
      </p:pic>
      <p:pic>
        <p:nvPicPr>
          <p:cNvPr id="37" name="Immagine 36" descr="Immagine che contiene Elementi grafici, Carattere, grafica, logo&#10;&#10;Descrizione generata automaticamente">
            <a:extLst>
              <a:ext uri="{FF2B5EF4-FFF2-40B4-BE49-F238E27FC236}">
                <a16:creationId xmlns:a16="http://schemas.microsoft.com/office/drawing/2014/main" id="{FDF2BBFC-659F-90D5-A190-AF458B3E7D29}"/>
              </a:ext>
            </a:extLst>
          </p:cNvPr>
          <p:cNvPicPr>
            <a:picLocks noChangeAspect="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488650" y="2525053"/>
            <a:ext cx="1359280" cy="728890"/>
          </a:xfrm>
          <a:prstGeom prst="rect">
            <a:avLst/>
          </a:prstGeom>
        </p:spPr>
      </p:pic>
      <p:pic>
        <p:nvPicPr>
          <p:cNvPr id="39" name="Immagine 38" descr="Immagine che contiene Carattere, Elementi grafici, logo, grafica&#10;&#10;Descrizione generata automaticamente">
            <a:extLst>
              <a:ext uri="{FF2B5EF4-FFF2-40B4-BE49-F238E27FC236}">
                <a16:creationId xmlns:a16="http://schemas.microsoft.com/office/drawing/2014/main" id="{29AAF373-6007-CC58-114B-9889A97D859C}"/>
              </a:ext>
            </a:extLst>
          </p:cNvPr>
          <p:cNvPicPr>
            <a:picLocks noChangeAspect="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l="4407" t="37754" r="4817" b="33275"/>
          <a:stretch/>
        </p:blipFill>
        <p:spPr>
          <a:xfrm>
            <a:off x="6893196" y="4339035"/>
            <a:ext cx="1213382" cy="387258"/>
          </a:xfrm>
          <a:prstGeom prst="rect">
            <a:avLst/>
          </a:prstGeom>
        </p:spPr>
      </p:pic>
      <p:pic>
        <p:nvPicPr>
          <p:cNvPr id="41" name="Immagine 40" descr="Immagine che contiene nero, oscurità&#10;&#10;Descrizione generata automaticamente">
            <a:extLst>
              <a:ext uri="{FF2B5EF4-FFF2-40B4-BE49-F238E27FC236}">
                <a16:creationId xmlns:a16="http://schemas.microsoft.com/office/drawing/2014/main" id="{E9A47DC7-E925-DFE4-D0FE-25F4B546C24F}"/>
              </a:ext>
            </a:extLst>
          </p:cNvPr>
          <p:cNvPicPr>
            <a:picLocks noChangeAspect="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91303" y="4197354"/>
            <a:ext cx="895082" cy="566885"/>
          </a:xfrm>
          <a:prstGeom prst="rect">
            <a:avLst/>
          </a:prstGeom>
        </p:spPr>
      </p:pic>
      <p:pic>
        <p:nvPicPr>
          <p:cNvPr id="43" name="Immagine 42" descr="Immagine che contiene Elementi grafici&#10;&#10;Descrizione generata automaticamente">
            <a:extLst>
              <a:ext uri="{FF2B5EF4-FFF2-40B4-BE49-F238E27FC236}">
                <a16:creationId xmlns:a16="http://schemas.microsoft.com/office/drawing/2014/main" id="{8E8BFDC1-CFC8-E483-1D4C-0E44343C7247}"/>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84441" y="4235301"/>
            <a:ext cx="804209" cy="490991"/>
          </a:xfrm>
          <a:prstGeom prst="rect">
            <a:avLst/>
          </a:prstGeom>
        </p:spPr>
      </p:pic>
      <p:pic>
        <p:nvPicPr>
          <p:cNvPr id="45" name="Immagine 44" descr="Immagine che contiene Carattere, logo, Elementi grafici, simbolo&#10;&#10;Descrizione generata automaticamente">
            <a:extLst>
              <a:ext uri="{FF2B5EF4-FFF2-40B4-BE49-F238E27FC236}">
                <a16:creationId xmlns:a16="http://schemas.microsoft.com/office/drawing/2014/main" id="{62D0AA59-A26E-79B5-75E9-BF2A68C7470D}"/>
              </a:ext>
            </a:extLst>
          </p:cNvPr>
          <p:cNvPicPr>
            <a:picLocks noChangeAspect="1"/>
          </p:cNvPicPr>
          <p:nvPr/>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l="20776" t="34534" r="21279" b="30707"/>
          <a:stretch/>
        </p:blipFill>
        <p:spPr>
          <a:xfrm>
            <a:off x="10780341" y="4395540"/>
            <a:ext cx="895082" cy="357969"/>
          </a:xfrm>
          <a:prstGeom prst="rect">
            <a:avLst/>
          </a:prstGeom>
        </p:spPr>
      </p:pic>
      <p:graphicFrame>
        <p:nvGraphicFramePr>
          <p:cNvPr id="46" name="Grafico 45">
            <a:extLst>
              <a:ext uri="{FF2B5EF4-FFF2-40B4-BE49-F238E27FC236}">
                <a16:creationId xmlns:a16="http://schemas.microsoft.com/office/drawing/2014/main" id="{B47C009A-B9A5-C53F-7A15-9C27A7BFA911}"/>
              </a:ext>
            </a:extLst>
          </p:cNvPr>
          <p:cNvGraphicFramePr/>
          <p:nvPr>
            <p:extLst>
              <p:ext uri="{D42A27DB-BD31-4B8C-83A1-F6EECF244321}">
                <p14:modId xmlns:p14="http://schemas.microsoft.com/office/powerpoint/2010/main" val="923242366"/>
              </p:ext>
            </p:extLst>
          </p:nvPr>
        </p:nvGraphicFramePr>
        <p:xfrm>
          <a:off x="691501" y="1867104"/>
          <a:ext cx="5050330" cy="3821080"/>
        </p:xfrm>
        <a:graphic>
          <a:graphicData uri="http://schemas.openxmlformats.org/drawingml/2006/chart">
            <c:chart xmlns:c="http://schemas.openxmlformats.org/drawingml/2006/chart" xmlns:r="http://schemas.openxmlformats.org/officeDocument/2006/relationships" r:id="rId14"/>
          </a:graphicData>
        </a:graphic>
      </p:graphicFrame>
      <p:pic>
        <p:nvPicPr>
          <p:cNvPr id="49" name="Immagine 48">
            <a:extLst>
              <a:ext uri="{FF2B5EF4-FFF2-40B4-BE49-F238E27FC236}">
                <a16:creationId xmlns:a16="http://schemas.microsoft.com/office/drawing/2014/main" id="{876D11E3-6CFD-6E31-CDD6-AB47DB05FD52}"/>
              </a:ext>
            </a:extLst>
          </p:cNvPr>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9028589" y="2699872"/>
            <a:ext cx="1368380" cy="449611"/>
          </a:xfrm>
          <a:prstGeom prst="rect">
            <a:avLst/>
          </a:prstGeom>
        </p:spPr>
      </p:pic>
      <p:sp>
        <p:nvSpPr>
          <p:cNvPr id="12" name="Подзаголовок 2">
            <a:extLst>
              <a:ext uri="{FF2B5EF4-FFF2-40B4-BE49-F238E27FC236}">
                <a16:creationId xmlns:a16="http://schemas.microsoft.com/office/drawing/2014/main" id="{DE7D8776-9EAF-981A-0FDB-1443B361B066}"/>
              </a:ext>
            </a:extLst>
          </p:cNvPr>
          <p:cNvSpPr txBox="1">
            <a:spLocks/>
          </p:cNvSpPr>
          <p:nvPr/>
        </p:nvSpPr>
        <p:spPr>
          <a:xfrm>
            <a:off x="7640907" y="5199503"/>
            <a:ext cx="3550803" cy="395839"/>
          </a:xfrm>
          <a:prstGeom prst="rect">
            <a:avLst/>
          </a:prstGeom>
        </p:spPr>
        <p:txBody>
          <a:bodyPr vert="horz" lIns="91426" tIns="45713" rIns="91426" bIns="45713"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0"/>
              </a:spcBef>
              <a:buNone/>
            </a:pPr>
            <a:r>
              <a:rPr lang="en-US" sz="800" kern="0" dirty="0">
                <a:solidFill>
                  <a:schemeClr val="bg2">
                    <a:lumMod val="25000"/>
                  </a:schemeClr>
                </a:solidFill>
                <a:latin typeface="Poppins SemiBold" panose="02000000000000000000" pitchFamily="2" charset="0"/>
                <a:ea typeface="Karla" pitchFamily="2" charset="0"/>
                <a:cs typeface="Poppins SemiBold" panose="02000000000000000000" pitchFamily="2" charset="0"/>
              </a:rPr>
              <a:t>PARTNER ENABLER</a:t>
            </a:r>
          </a:p>
        </p:txBody>
      </p:sp>
      <p:pic>
        <p:nvPicPr>
          <p:cNvPr id="15" name="Immagine 14">
            <a:extLst>
              <a:ext uri="{FF2B5EF4-FFF2-40B4-BE49-F238E27FC236}">
                <a16:creationId xmlns:a16="http://schemas.microsoft.com/office/drawing/2014/main" id="{764B35E5-5D88-12A7-E0AB-EDFF85EF2E5E}"/>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l="2218" r="2218"/>
          <a:stretch/>
        </p:blipFill>
        <p:spPr>
          <a:xfrm>
            <a:off x="6893196" y="5785428"/>
            <a:ext cx="1213382" cy="387258"/>
          </a:xfrm>
          <a:prstGeom prst="rect">
            <a:avLst/>
          </a:prstGeom>
        </p:spPr>
      </p:pic>
      <p:pic>
        <p:nvPicPr>
          <p:cNvPr id="16" name="Immagine 15">
            <a:extLst>
              <a:ext uri="{FF2B5EF4-FFF2-40B4-BE49-F238E27FC236}">
                <a16:creationId xmlns:a16="http://schemas.microsoft.com/office/drawing/2014/main" id="{0A27B716-73F7-EEFE-ECBC-5DA6668E2F00}"/>
              </a:ext>
            </a:extLst>
          </p:cNvPr>
          <p:cNvPicPr>
            <a:picLocks noChangeAspect="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8391303" y="5675206"/>
            <a:ext cx="895082" cy="503970"/>
          </a:xfrm>
          <a:prstGeom prst="rect">
            <a:avLst/>
          </a:prstGeom>
        </p:spPr>
      </p:pic>
      <p:pic>
        <p:nvPicPr>
          <p:cNvPr id="17" name="Immagine 16">
            <a:extLst>
              <a:ext uri="{FF2B5EF4-FFF2-40B4-BE49-F238E27FC236}">
                <a16:creationId xmlns:a16="http://schemas.microsoft.com/office/drawing/2014/main" id="{D7BA15BA-19CD-EF61-0948-63157974BB71}"/>
              </a:ext>
            </a:extLst>
          </p:cNvPr>
          <p:cNvPicPr>
            <a:picLocks noChangeAspect="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9535000" y="5688184"/>
            <a:ext cx="551546" cy="490991"/>
          </a:xfrm>
          <a:prstGeom prst="rect">
            <a:avLst/>
          </a:prstGeom>
        </p:spPr>
      </p:pic>
      <p:pic>
        <p:nvPicPr>
          <p:cNvPr id="20" name="Immagine 19">
            <a:extLst>
              <a:ext uri="{FF2B5EF4-FFF2-40B4-BE49-F238E27FC236}">
                <a16:creationId xmlns:a16="http://schemas.microsoft.com/office/drawing/2014/main" id="{78FF78CB-569E-0115-7D94-06075126CB21}"/>
              </a:ext>
            </a:extLst>
          </p:cNvPr>
          <p:cNvPicPr>
            <a:picLocks noChangeAspect="1"/>
          </p:cNvPicPr>
          <p:nvPr/>
        </p:nvPicPr>
        <p:blipFill>
          <a:blip r:embed="rId19">
            <a:duotone>
              <a:schemeClr val="bg2">
                <a:shade val="45000"/>
                <a:satMod val="135000"/>
              </a:schemeClr>
              <a:prstClr val="white"/>
            </a:duotone>
            <a:extLst>
              <a:ext uri="{28A0092B-C50C-407E-A947-70E740481C1C}">
                <a14:useLocalDpi xmlns:a14="http://schemas.microsoft.com/office/drawing/2010/main" val="0"/>
              </a:ext>
            </a:extLst>
          </a:blip>
          <a:srcRect t="18096" b="18096"/>
          <a:stretch/>
        </p:blipFill>
        <p:spPr>
          <a:xfrm>
            <a:off x="10922590" y="5719900"/>
            <a:ext cx="1067589" cy="426959"/>
          </a:xfrm>
          <a:prstGeom prst="rect">
            <a:avLst/>
          </a:prstGeom>
        </p:spPr>
      </p:pic>
      <p:pic>
        <p:nvPicPr>
          <p:cNvPr id="22" name="Immagine 21">
            <a:extLst>
              <a:ext uri="{FF2B5EF4-FFF2-40B4-BE49-F238E27FC236}">
                <a16:creationId xmlns:a16="http://schemas.microsoft.com/office/drawing/2014/main" id="{417C55ED-AA1D-9CC8-C5D2-EC68C9907956}"/>
              </a:ext>
            </a:extLst>
          </p:cNvPr>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0300636" y="5824909"/>
            <a:ext cx="551546" cy="216941"/>
          </a:xfrm>
          <a:prstGeom prst="rect">
            <a:avLst/>
          </a:prstGeom>
        </p:spPr>
      </p:pic>
      <p:sp>
        <p:nvSpPr>
          <p:cNvPr id="24" name="Right">
            <a:extLst>
              <a:ext uri="{FF2B5EF4-FFF2-40B4-BE49-F238E27FC236}">
                <a16:creationId xmlns:a16="http://schemas.microsoft.com/office/drawing/2014/main" id="{8C97AE29-8075-BCD9-76B0-8C3E1C24F574}"/>
              </a:ext>
            </a:extLst>
          </p:cNvPr>
          <p:cNvSpPr txBox="1"/>
          <p:nvPr/>
        </p:nvSpPr>
        <p:spPr>
          <a:xfrm>
            <a:off x="2043086" y="296856"/>
            <a:ext cx="8105827" cy="559127"/>
          </a:xfrm>
          <a:prstGeom prst="rect">
            <a:avLst/>
          </a:prstGeom>
          <a:extLst>
            <a:ext uri="{C572A759-6A51-4108-AA02-DFA0A04FC94B}">
              <ma14:wrappingTextBoxFlag xmlns:ma14="http://schemas.microsoft.com/office/mac/drawingml/2011/main" xmlns=""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dirty="0">
                <a:solidFill>
                  <a:srgbClr val="171916"/>
                </a:solidFill>
                <a:latin typeface="Poppins Medium" pitchFamily="2" charset="77"/>
                <a:cs typeface="Poppins Medium" pitchFamily="2" charset="77"/>
              </a:rPr>
              <a:t>Ripartizione fatturato per area di mercato</a:t>
            </a:r>
          </a:p>
        </p:txBody>
      </p:sp>
    </p:spTree>
    <p:extLst>
      <p:ext uri="{BB962C8B-B14F-4D97-AF65-F5344CB8AC3E}">
        <p14:creationId xmlns:p14="http://schemas.microsoft.com/office/powerpoint/2010/main" val="53006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down)">
                                      <p:cBhvr>
                                        <p:cTn id="16" dur="500"/>
                                        <p:tgtEl>
                                          <p:spTgt spid="33"/>
                                        </p:tgtEl>
                                      </p:cBhvr>
                                    </p:animEffect>
                                  </p:childTnLst>
                                </p:cTn>
                              </p:par>
                              <p:par>
                                <p:cTn id="17" presetID="2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par>
                                <p:cTn id="20" presetID="22" presetClass="entr" presetSubtype="4"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down)">
                                      <p:cBhvr>
                                        <p:cTn id="22" dur="500"/>
                                        <p:tgtEl>
                                          <p:spTgt spid="3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down)">
                                      <p:cBhvr>
                                        <p:cTn id="28" dur="500"/>
                                        <p:tgtEl>
                                          <p:spTgt spid="27"/>
                                        </p:tgtEl>
                                      </p:cBhvr>
                                    </p:animEffect>
                                  </p:childTnLst>
                                </p:cTn>
                              </p:par>
                              <p:par>
                                <p:cTn id="29" presetID="22" presetClass="entr" presetSubtype="4"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par>
                                <p:cTn id="32" presetID="22" presetClass="entr" presetSubtype="4"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500"/>
                                        <p:tgtEl>
                                          <p:spTgt spid="4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par>
                                <p:cTn id="38" presetID="22" presetClass="entr" presetSubtype="4"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wipe(down)">
                                      <p:cBhvr>
                                        <p:cTn id="40" dur="500"/>
                                        <p:tgtEl>
                                          <p:spTgt spid="39"/>
                                        </p:tgtEl>
                                      </p:cBhvr>
                                    </p:animEffect>
                                  </p:childTnLst>
                                </p:cTn>
                              </p:par>
                              <p:par>
                                <p:cTn id="41" presetID="22" presetClass="entr" presetSubtype="4"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par>
                                <p:cTn id="44" presetID="22" presetClass="entr" presetSubtype="4"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down)">
                                      <p:cBhvr>
                                        <p:cTn id="46" dur="500"/>
                                        <p:tgtEl>
                                          <p:spTgt spid="43"/>
                                        </p:tgtEl>
                                      </p:cBhvr>
                                    </p:animEffect>
                                  </p:childTnLst>
                                </p:cTn>
                              </p:par>
                              <p:par>
                                <p:cTn id="47" presetID="22" presetClass="entr" presetSubtype="4"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par>
                                <p:cTn id="53" presetID="22" presetClass="entr" presetSubtype="4"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00"/>
                                        <p:tgtEl>
                                          <p:spTgt spid="15"/>
                                        </p:tgtEl>
                                      </p:cBhvr>
                                    </p:animEffect>
                                  </p:childTnLst>
                                </p:cTn>
                              </p:par>
                              <p:par>
                                <p:cTn id="56" presetID="22" presetClass="entr" presetSubtype="4"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down)">
                                      <p:cBhvr>
                                        <p:cTn id="58" dur="500"/>
                                        <p:tgtEl>
                                          <p:spTgt spid="16"/>
                                        </p:tgtEl>
                                      </p:cBhvr>
                                    </p:animEffect>
                                  </p:childTnLst>
                                </p:cTn>
                              </p:par>
                              <p:par>
                                <p:cTn id="59" presetID="22" presetClass="entr" presetSubtype="4"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down)">
                                      <p:cBhvr>
                                        <p:cTn id="61" dur="500"/>
                                        <p:tgtEl>
                                          <p:spTgt spid="17"/>
                                        </p:tgtEl>
                                      </p:cBhvr>
                                    </p:animEffect>
                                  </p:childTnLst>
                                </p:cTn>
                              </p:par>
                              <p:par>
                                <p:cTn id="62" presetID="22" presetClass="entr" presetSubtype="4"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500"/>
                                        <p:tgtEl>
                                          <p:spTgt spid="20"/>
                                        </p:tgtEl>
                                      </p:cBhvr>
                                    </p:animEffect>
                                  </p:childTnLst>
                                </p:cTn>
                              </p:par>
                              <p:par>
                                <p:cTn id="65" presetID="22" presetClass="entr" presetSubtype="4"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Graphic spid="46" grpId="0">
        <p:bldAsOne/>
      </p:bldGraphic>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F0F52-CFA0-4D73-C192-1DD33473D634}"/>
            </a:ext>
          </a:extLst>
        </p:cNvPr>
        <p:cNvGrpSpPr/>
        <p:nvPr/>
      </p:nvGrpSpPr>
      <p:grpSpPr>
        <a:xfrm>
          <a:off x="0" y="0"/>
          <a:ext cx="0" cy="0"/>
          <a:chOff x="0" y="0"/>
          <a:chExt cx="0" cy="0"/>
        </a:xfrm>
      </p:grpSpPr>
      <p:sp>
        <p:nvSpPr>
          <p:cNvPr id="3" name="History">
            <a:extLst>
              <a:ext uri="{FF2B5EF4-FFF2-40B4-BE49-F238E27FC236}">
                <a16:creationId xmlns:a16="http://schemas.microsoft.com/office/drawing/2014/main" id="{83A8865A-A856-1895-C539-646917649B82}"/>
              </a:ext>
            </a:extLst>
          </p:cNvPr>
          <p:cNvSpPr txBox="1"/>
          <p:nvPr/>
        </p:nvSpPr>
        <p:spPr>
          <a:xfrm>
            <a:off x="1043335" y="2483241"/>
            <a:ext cx="10105331" cy="92333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a:defRPr sz="20000" b="0">
                <a:solidFill>
                  <a:srgbClr val="2C2E3C"/>
                </a:solidFill>
                <a:latin typeface="Roboto Black"/>
                <a:ea typeface="Roboto Black"/>
                <a:cs typeface="Roboto Black"/>
                <a:sym typeface="Roboto Black"/>
              </a:defRPr>
            </a:lvl1pPr>
          </a:lstStyle>
          <a:p>
            <a:r>
              <a:rPr lang="it-IT" sz="6000" b="1" dirty="0">
                <a:solidFill>
                  <a:schemeClr val="bg1"/>
                </a:solidFill>
                <a:latin typeface="Poppins SemiBold" pitchFamily="2" charset="77"/>
                <a:cs typeface="Poppins SemiBold" pitchFamily="2" charset="77"/>
              </a:rPr>
              <a:t>Contratti attivi pluriennali</a:t>
            </a:r>
            <a:endParaRPr sz="6000" b="1" dirty="0">
              <a:solidFill>
                <a:schemeClr val="bg1"/>
              </a:solidFill>
              <a:latin typeface="Poppins SemiBold" pitchFamily="2" charset="77"/>
              <a:cs typeface="Poppins SemiBold" pitchFamily="2" charset="77"/>
            </a:endParaRPr>
          </a:p>
        </p:txBody>
      </p:sp>
      <p:sp>
        <p:nvSpPr>
          <p:cNvPr id="4" name="Прямоугольник 2">
            <a:extLst>
              <a:ext uri="{FF2B5EF4-FFF2-40B4-BE49-F238E27FC236}">
                <a16:creationId xmlns:a16="http://schemas.microsoft.com/office/drawing/2014/main" id="{033F492A-86C5-3CC4-AC58-0BCE6C2B8BB7}"/>
              </a:ext>
            </a:extLst>
          </p:cNvPr>
          <p:cNvSpPr/>
          <p:nvPr/>
        </p:nvSpPr>
        <p:spPr>
          <a:xfrm>
            <a:off x="1447290" y="3772692"/>
            <a:ext cx="9297417" cy="646331"/>
          </a:xfrm>
          <a:prstGeom prst="rect">
            <a:avLst/>
          </a:prstGeom>
        </p:spPr>
        <p:txBody>
          <a:bodyPr wrap="square">
            <a:spAutoFit/>
          </a:bodyPr>
          <a:lstStyle/>
          <a:p>
            <a:pPr algn="ctr" fontAlgn="base"/>
            <a:r>
              <a:rPr lang="it-IT" dirty="0">
                <a:solidFill>
                  <a:schemeClr val="bg1"/>
                </a:solidFill>
                <a:latin typeface="Poppins" pitchFamily="2" charset="77"/>
                <a:cs typeface="Poppins" pitchFamily="2" charset="77"/>
              </a:rPr>
              <a:t>Esploriamo la panoramica dei nostri contratti attivi, con dati di fatturazione e dettagli sulle partnership pluriennali.​</a:t>
            </a:r>
            <a:endParaRPr lang="en-US" dirty="0">
              <a:solidFill>
                <a:schemeClr val="bg1"/>
              </a:solidFill>
              <a:latin typeface="Poppins" pitchFamily="2" charset="77"/>
              <a:cs typeface="Poppins" pitchFamily="2" charset="77"/>
            </a:endParaRPr>
          </a:p>
        </p:txBody>
      </p:sp>
    </p:spTree>
    <p:extLst>
      <p:ext uri="{BB962C8B-B14F-4D97-AF65-F5344CB8AC3E}">
        <p14:creationId xmlns:p14="http://schemas.microsoft.com/office/powerpoint/2010/main" val="771836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819681" y="1963573"/>
            <a:ext cx="2456218" cy="3638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4" name="Прямоугольник 3"/>
          <p:cNvSpPr/>
          <p:nvPr/>
        </p:nvSpPr>
        <p:spPr>
          <a:xfrm>
            <a:off x="3510150" y="1963573"/>
            <a:ext cx="2456218" cy="3638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7" name="Текст 11"/>
          <p:cNvSpPr txBox="1">
            <a:spLocks/>
          </p:cNvSpPr>
          <p:nvPr/>
        </p:nvSpPr>
        <p:spPr>
          <a:xfrm>
            <a:off x="1139091" y="4087257"/>
            <a:ext cx="1760290" cy="946135"/>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481" indent="-190481">
              <a:lnSpc>
                <a:spcPct val="200000"/>
              </a:lnSpc>
              <a:spcBef>
                <a:spcPts val="80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Manutenzione</a:t>
            </a:r>
            <a:r>
              <a:rPr lang="en-US" sz="933" kern="0" dirty="0">
                <a:solidFill>
                  <a:schemeClr val="bg2">
                    <a:lumMod val="25000"/>
                  </a:schemeClr>
                </a:solidFill>
                <a:ea typeface="Karla" pitchFamily="2" charset="0"/>
                <a:cs typeface="Poppins" panose="02000000000000000000" pitchFamily="2" charset="0"/>
              </a:rPr>
              <a:t> </a:t>
            </a:r>
            <a:r>
              <a:rPr lang="en-US" sz="933" kern="0" dirty="0" err="1">
                <a:solidFill>
                  <a:schemeClr val="bg2">
                    <a:lumMod val="25000"/>
                  </a:schemeClr>
                </a:solidFill>
                <a:ea typeface="Karla" pitchFamily="2" charset="0"/>
                <a:cs typeface="Poppins" panose="02000000000000000000" pitchFamily="2" charset="0"/>
              </a:rPr>
              <a:t>Applicativa</a:t>
            </a:r>
            <a:endParaRPr lang="en-US" sz="933" kern="0" dirty="0">
              <a:solidFill>
                <a:schemeClr val="bg2">
                  <a:lumMod val="25000"/>
                </a:schemeClr>
              </a:solidFill>
              <a:ea typeface="Karla" pitchFamily="2" charset="0"/>
              <a:cs typeface="Poppins" panose="02000000000000000000" pitchFamily="2" charset="0"/>
            </a:endParaRPr>
          </a:p>
          <a:p>
            <a:pPr marL="190481" indent="-190481">
              <a:lnSpc>
                <a:spcPct val="200000"/>
              </a:lnSpc>
              <a:spcBef>
                <a:spcPts val="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Sviluppo</a:t>
            </a:r>
            <a:r>
              <a:rPr lang="en-US" sz="933" kern="0" dirty="0">
                <a:solidFill>
                  <a:schemeClr val="bg2">
                    <a:lumMod val="25000"/>
                  </a:schemeClr>
                </a:solidFill>
                <a:ea typeface="Karla" pitchFamily="2" charset="0"/>
                <a:cs typeface="Poppins" panose="02000000000000000000" pitchFamily="2" charset="0"/>
              </a:rPr>
              <a:t> Software</a:t>
            </a:r>
          </a:p>
          <a:p>
            <a:pPr marL="190481" indent="-190481">
              <a:lnSpc>
                <a:spcPct val="200000"/>
              </a:lnSpc>
              <a:spcBef>
                <a:spcPts val="0"/>
              </a:spcBef>
              <a:buFont typeface="Arial" panose="020B0604020202020204" pitchFamily="34" charset="0"/>
              <a:buChar char="•"/>
            </a:pPr>
            <a:r>
              <a:rPr lang="en-US" sz="933" kern="0" dirty="0">
                <a:solidFill>
                  <a:schemeClr val="bg2">
                    <a:lumMod val="25000"/>
                  </a:schemeClr>
                </a:solidFill>
                <a:ea typeface="Karla" pitchFamily="2" charset="0"/>
                <a:cs typeface="Poppins" panose="02000000000000000000" pitchFamily="2" charset="0"/>
              </a:rPr>
              <a:t>Evolutive</a:t>
            </a:r>
          </a:p>
        </p:txBody>
      </p:sp>
      <p:sp>
        <p:nvSpPr>
          <p:cNvPr id="48" name="Прямоугольник 4"/>
          <p:cNvSpPr/>
          <p:nvPr/>
        </p:nvSpPr>
        <p:spPr>
          <a:xfrm>
            <a:off x="828714" y="1549122"/>
            <a:ext cx="2444888" cy="1369039"/>
          </a:xfrm>
          <a:prstGeom prst="rect">
            <a:avLst/>
          </a:prstGeom>
          <a:solidFill>
            <a:srgbClr val="096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49" name="Заголовок 1"/>
          <p:cNvSpPr txBox="1">
            <a:spLocks/>
          </p:cNvSpPr>
          <p:nvPr/>
        </p:nvSpPr>
        <p:spPr>
          <a:xfrm>
            <a:off x="831011" y="1619961"/>
            <a:ext cx="2456218" cy="10091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400"/>
              </a:lnSpc>
            </a:pPr>
            <a:r>
              <a:rPr lang="en-US" sz="1000" kern="0" dirty="0">
                <a:solidFill>
                  <a:schemeClr val="bg1"/>
                </a:solidFill>
                <a:cs typeface="Poppins SemiBold" panose="02000000000000000000" pitchFamily="2" charset="0"/>
              </a:rPr>
              <a:t>IWS CONSULTING / ENGINEERING</a:t>
            </a:r>
          </a:p>
          <a:p>
            <a:pPr algn="ctr">
              <a:lnSpc>
                <a:spcPts val="3400"/>
              </a:lnSpc>
            </a:pPr>
            <a:r>
              <a:rPr lang="en-US" sz="2000" baseline="30000" dirty="0">
                <a:solidFill>
                  <a:schemeClr val="bg1"/>
                </a:solidFill>
                <a:ea typeface="Lato" panose="020F0502020204030203" pitchFamily="34" charset="0"/>
                <a:cs typeface="Poppins SemiBold" panose="02000000000000000000" pitchFamily="2" charset="0"/>
              </a:rPr>
              <a:t>€</a:t>
            </a:r>
            <a:r>
              <a:rPr lang="en-US" sz="2400" baseline="30000" dirty="0">
                <a:solidFill>
                  <a:schemeClr val="bg1"/>
                </a:solidFill>
                <a:ea typeface="Lato" panose="020F0502020204030203" pitchFamily="34" charset="0"/>
                <a:cs typeface="Poppins SemiBold" panose="02000000000000000000" pitchFamily="2" charset="0"/>
              </a:rPr>
              <a:t> </a:t>
            </a:r>
            <a:r>
              <a:rPr lang="en-US" sz="2400" b="1" dirty="0">
                <a:solidFill>
                  <a:schemeClr val="bg1"/>
                </a:solidFill>
                <a:ea typeface="Lato" panose="020F0502020204030203" pitchFamily="34" charset="0"/>
                <a:cs typeface="Poppins SemiBold" panose="02000000000000000000" pitchFamily="2" charset="0"/>
              </a:rPr>
              <a:t>3.822 </a:t>
            </a:r>
            <a:r>
              <a:rPr lang="en-US" sz="2400" b="1" dirty="0" err="1">
                <a:solidFill>
                  <a:schemeClr val="bg1"/>
                </a:solidFill>
                <a:ea typeface="Lato" panose="020F0502020204030203" pitchFamily="34" charset="0"/>
                <a:cs typeface="Poppins SemiBold" panose="02000000000000000000" pitchFamily="2" charset="0"/>
              </a:rPr>
              <a:t>Mln</a:t>
            </a:r>
            <a:endParaRPr lang="en-US" sz="2400" b="1" baseline="30000" dirty="0">
              <a:solidFill>
                <a:schemeClr val="bg1"/>
              </a:solidFill>
              <a:ea typeface="Lato" panose="020F0502020204030203" pitchFamily="34" charset="0"/>
              <a:cs typeface="Poppins SemiBold" panose="02000000000000000000" pitchFamily="2" charset="0"/>
            </a:endParaRPr>
          </a:p>
          <a:p>
            <a:pPr algn="ctr"/>
            <a:endParaRPr lang="ru-RU" sz="2400" b="1" spc="100" dirty="0">
              <a:solidFill>
                <a:schemeClr val="bg1"/>
              </a:solidFill>
              <a:ea typeface="Lato" panose="020F0502020204030203" pitchFamily="34" charset="0"/>
              <a:cs typeface="Poppins SemiBold" panose="02000000000000000000" pitchFamily="2" charset="0"/>
            </a:endParaRPr>
          </a:p>
        </p:txBody>
      </p:sp>
      <p:sp>
        <p:nvSpPr>
          <p:cNvPr id="50" name="Заголовок 1"/>
          <p:cNvSpPr txBox="1">
            <a:spLocks/>
          </p:cNvSpPr>
          <p:nvPr/>
        </p:nvSpPr>
        <p:spPr>
          <a:xfrm>
            <a:off x="791127" y="2448570"/>
            <a:ext cx="2456218" cy="3552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2400"/>
              </a:lnSpc>
            </a:pPr>
            <a:r>
              <a:rPr lang="en-US" sz="800" dirty="0" err="1">
                <a:solidFill>
                  <a:schemeClr val="bg1">
                    <a:lumMod val="85000"/>
                  </a:schemeClr>
                </a:solidFill>
                <a:latin typeface="+mn-lt"/>
                <a:ea typeface="Lato" panose="020F0502020204030203" pitchFamily="34" charset="0"/>
                <a:cs typeface="Poppins SemiBold" panose="02000000000000000000" pitchFamily="2" charset="0"/>
              </a:rPr>
              <a:t>Durata</a:t>
            </a:r>
            <a:r>
              <a:rPr lang="en-US" sz="800" dirty="0">
                <a:solidFill>
                  <a:schemeClr val="bg1">
                    <a:lumMod val="85000"/>
                  </a:schemeClr>
                </a:solidFill>
                <a:latin typeface="+mn-lt"/>
                <a:ea typeface="Lato" panose="020F0502020204030203" pitchFamily="34" charset="0"/>
                <a:cs typeface="Poppins SemiBold" panose="02000000000000000000" pitchFamily="2" charset="0"/>
              </a:rPr>
              <a:t> 3 anni</a:t>
            </a:r>
          </a:p>
          <a:p>
            <a:pPr algn="ctr"/>
            <a:endParaRPr lang="ru-RU" sz="1200" b="1" spc="100" dirty="0">
              <a:solidFill>
                <a:schemeClr val="bg2">
                  <a:lumMod val="10000"/>
                </a:schemeClr>
              </a:solidFill>
              <a:latin typeface="+mn-lt"/>
              <a:ea typeface="Lato" panose="020F0502020204030203" pitchFamily="34" charset="0"/>
              <a:cs typeface="Poppins SemiBold" panose="02000000000000000000" pitchFamily="2" charset="0"/>
            </a:endParaRPr>
          </a:p>
        </p:txBody>
      </p:sp>
      <p:sp>
        <p:nvSpPr>
          <p:cNvPr id="51" name="Прямоугольник 10"/>
          <p:cNvSpPr/>
          <p:nvPr/>
        </p:nvSpPr>
        <p:spPr>
          <a:xfrm>
            <a:off x="3507854" y="1549122"/>
            <a:ext cx="2460810" cy="1369039"/>
          </a:xfrm>
          <a:prstGeom prst="rect">
            <a:avLst/>
          </a:prstGeom>
          <a:solidFill>
            <a:srgbClr val="096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52" name="Заголовок 1"/>
          <p:cNvSpPr txBox="1">
            <a:spLocks/>
          </p:cNvSpPr>
          <p:nvPr/>
        </p:nvSpPr>
        <p:spPr>
          <a:xfrm>
            <a:off x="3468596" y="1619961"/>
            <a:ext cx="2456218" cy="10091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400"/>
              </a:lnSpc>
            </a:pPr>
            <a:r>
              <a:rPr lang="en-US" sz="1000" kern="0" dirty="0">
                <a:solidFill>
                  <a:schemeClr val="bg1"/>
                </a:solidFill>
                <a:cs typeface="Poppins SemiBold" panose="02000000000000000000" pitchFamily="2" charset="0"/>
              </a:rPr>
              <a:t>INNOVERY / TIM / SFBM</a:t>
            </a:r>
          </a:p>
          <a:p>
            <a:pPr algn="ctr">
              <a:lnSpc>
                <a:spcPts val="3400"/>
              </a:lnSpc>
            </a:pPr>
            <a:r>
              <a:rPr lang="en-US" sz="2000" baseline="30000" dirty="0">
                <a:solidFill>
                  <a:schemeClr val="bg1"/>
                </a:solidFill>
                <a:ea typeface="Lato" panose="020F0502020204030203" pitchFamily="34" charset="0"/>
                <a:cs typeface="Poppins SemiBold" panose="02000000000000000000" pitchFamily="2" charset="0"/>
              </a:rPr>
              <a:t>€</a:t>
            </a:r>
            <a:r>
              <a:rPr lang="en-US" sz="2400" baseline="30000" dirty="0">
                <a:solidFill>
                  <a:schemeClr val="bg1"/>
                </a:solidFill>
                <a:ea typeface="Lato" panose="020F0502020204030203" pitchFamily="34" charset="0"/>
                <a:cs typeface="Poppins SemiBold" panose="02000000000000000000" pitchFamily="2" charset="0"/>
              </a:rPr>
              <a:t> </a:t>
            </a:r>
            <a:r>
              <a:rPr lang="en-US" sz="2400" b="1" dirty="0">
                <a:solidFill>
                  <a:schemeClr val="bg1"/>
                </a:solidFill>
                <a:ea typeface="Lato" panose="020F0502020204030203" pitchFamily="34" charset="0"/>
                <a:cs typeface="Poppins SemiBold" panose="02000000000000000000" pitchFamily="2" charset="0"/>
              </a:rPr>
              <a:t>1.110 </a:t>
            </a:r>
            <a:r>
              <a:rPr lang="en-US" sz="2400" b="1" dirty="0" err="1">
                <a:solidFill>
                  <a:schemeClr val="bg1"/>
                </a:solidFill>
                <a:ea typeface="Lato" panose="020F0502020204030203" pitchFamily="34" charset="0"/>
                <a:cs typeface="Poppins SemiBold" panose="02000000000000000000" pitchFamily="2" charset="0"/>
              </a:rPr>
              <a:t>Mln</a:t>
            </a:r>
            <a:endParaRPr lang="en-US" sz="2400" b="1" baseline="30000" dirty="0">
              <a:solidFill>
                <a:schemeClr val="bg1"/>
              </a:solidFill>
              <a:ea typeface="Lato" panose="020F0502020204030203" pitchFamily="34" charset="0"/>
              <a:cs typeface="Poppins SemiBold" panose="02000000000000000000" pitchFamily="2" charset="0"/>
            </a:endParaRPr>
          </a:p>
          <a:p>
            <a:pPr algn="ctr"/>
            <a:endParaRPr lang="ru-RU" sz="2400" b="1" spc="100" dirty="0">
              <a:solidFill>
                <a:schemeClr val="bg1"/>
              </a:solidFill>
              <a:ea typeface="Lato" panose="020F0502020204030203" pitchFamily="34" charset="0"/>
              <a:cs typeface="Poppins SemiBold" panose="02000000000000000000" pitchFamily="2" charset="0"/>
            </a:endParaRPr>
          </a:p>
        </p:txBody>
      </p:sp>
      <p:sp>
        <p:nvSpPr>
          <p:cNvPr id="53" name="Заголовок 1"/>
          <p:cNvSpPr txBox="1">
            <a:spLocks/>
          </p:cNvSpPr>
          <p:nvPr/>
        </p:nvSpPr>
        <p:spPr>
          <a:xfrm>
            <a:off x="3428712" y="2448570"/>
            <a:ext cx="2456218" cy="3552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2400"/>
              </a:lnSpc>
            </a:pPr>
            <a:r>
              <a:rPr lang="en-US" sz="800" dirty="0" err="1">
                <a:solidFill>
                  <a:schemeClr val="bg1">
                    <a:lumMod val="85000"/>
                  </a:schemeClr>
                </a:solidFill>
                <a:latin typeface="+mn-lt"/>
                <a:ea typeface="Lato" panose="020F0502020204030203" pitchFamily="34" charset="0"/>
                <a:cs typeface="Poppins SemiBold" panose="02000000000000000000" pitchFamily="2" charset="0"/>
              </a:rPr>
              <a:t>Durata</a:t>
            </a:r>
            <a:r>
              <a:rPr lang="en-US" sz="800" dirty="0">
                <a:solidFill>
                  <a:schemeClr val="bg1">
                    <a:lumMod val="85000"/>
                  </a:schemeClr>
                </a:solidFill>
                <a:latin typeface="+mn-lt"/>
                <a:ea typeface="Lato" panose="020F0502020204030203" pitchFamily="34" charset="0"/>
                <a:cs typeface="Poppins SemiBold" panose="02000000000000000000" pitchFamily="2" charset="0"/>
              </a:rPr>
              <a:t> 2 anni</a:t>
            </a:r>
          </a:p>
          <a:p>
            <a:pPr algn="ctr"/>
            <a:endParaRPr lang="ru-RU" sz="1200" b="1" spc="100" dirty="0">
              <a:solidFill>
                <a:schemeClr val="bg2">
                  <a:lumMod val="10000"/>
                </a:schemeClr>
              </a:solidFill>
              <a:latin typeface="+mn-lt"/>
              <a:ea typeface="Lato" panose="020F0502020204030203" pitchFamily="34" charset="0"/>
              <a:cs typeface="Poppins SemiBold" panose="02000000000000000000" pitchFamily="2" charset="0"/>
            </a:endParaRPr>
          </a:p>
        </p:txBody>
      </p:sp>
      <p:sp>
        <p:nvSpPr>
          <p:cNvPr id="8" name="Текст 11">
            <a:extLst>
              <a:ext uri="{FF2B5EF4-FFF2-40B4-BE49-F238E27FC236}">
                <a16:creationId xmlns:a16="http://schemas.microsoft.com/office/drawing/2014/main" id="{86EDDF61-A630-76B2-0DCE-B856316EE708}"/>
              </a:ext>
            </a:extLst>
          </p:cNvPr>
          <p:cNvSpPr txBox="1">
            <a:spLocks/>
          </p:cNvSpPr>
          <p:nvPr/>
        </p:nvSpPr>
        <p:spPr>
          <a:xfrm>
            <a:off x="1139091" y="2956586"/>
            <a:ext cx="1760290"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bg2">
                    <a:lumMod val="25000"/>
                  </a:schemeClr>
                </a:solidFill>
                <a:ea typeface="Karla" pitchFamily="2" charset="0"/>
                <a:cs typeface="Poppins" panose="02000000000000000000" pitchFamily="2" charset="0"/>
              </a:rPr>
              <a:t>Anno 2023</a:t>
            </a:r>
            <a:r>
              <a:rPr lang="en-US" sz="933" kern="0" dirty="0">
                <a:solidFill>
                  <a:schemeClr val="bg2">
                    <a:lumMod val="25000"/>
                  </a:schemeClr>
                </a:solidFill>
                <a:ea typeface="Karla" pitchFamily="2" charset="0"/>
                <a:cs typeface="Poppins" panose="02000000000000000000" pitchFamily="2" charset="0"/>
              </a:rPr>
              <a:t>: € 1.428.500</a:t>
            </a:r>
            <a:br>
              <a:rPr lang="en-US" sz="933" kern="0" dirty="0">
                <a:solidFill>
                  <a:schemeClr val="bg2">
                    <a:lumMod val="25000"/>
                  </a:schemeClr>
                </a:solidFill>
                <a:ea typeface="Karla" pitchFamily="2" charset="0"/>
                <a:cs typeface="Poppins" panose="02000000000000000000" pitchFamily="2" charset="0"/>
              </a:rPr>
            </a:br>
            <a:r>
              <a:rPr lang="en-US" sz="933" b="1" kern="0" dirty="0">
                <a:solidFill>
                  <a:schemeClr val="bg2">
                    <a:lumMod val="25000"/>
                  </a:schemeClr>
                </a:solidFill>
                <a:ea typeface="Karla" pitchFamily="2" charset="0"/>
                <a:cs typeface="Poppins" panose="02000000000000000000" pitchFamily="2" charset="0"/>
              </a:rPr>
              <a:t>Anno 2024</a:t>
            </a:r>
            <a:r>
              <a:rPr lang="en-US" sz="933" kern="0" dirty="0">
                <a:solidFill>
                  <a:schemeClr val="bg2">
                    <a:lumMod val="25000"/>
                  </a:schemeClr>
                </a:solidFill>
                <a:ea typeface="Karla" pitchFamily="2" charset="0"/>
                <a:cs typeface="Poppins" panose="02000000000000000000" pitchFamily="2" charset="0"/>
              </a:rPr>
              <a:t>: € 1.282.500</a:t>
            </a:r>
            <a:br>
              <a:rPr lang="en-US" sz="933" kern="0" dirty="0">
                <a:solidFill>
                  <a:schemeClr val="bg2">
                    <a:lumMod val="25000"/>
                  </a:schemeClr>
                </a:solidFill>
                <a:ea typeface="Karla" pitchFamily="2" charset="0"/>
                <a:cs typeface="Poppins" panose="02000000000000000000" pitchFamily="2" charset="0"/>
              </a:rPr>
            </a:br>
            <a:r>
              <a:rPr lang="en-US" sz="933" b="1" kern="0" dirty="0">
                <a:solidFill>
                  <a:schemeClr val="bg2">
                    <a:lumMod val="25000"/>
                  </a:schemeClr>
                </a:solidFill>
                <a:ea typeface="Karla" pitchFamily="2" charset="0"/>
                <a:cs typeface="Poppins" panose="02000000000000000000" pitchFamily="2" charset="0"/>
              </a:rPr>
              <a:t>Anno 2025</a:t>
            </a:r>
            <a:r>
              <a:rPr lang="en-US" sz="933" kern="0" dirty="0">
                <a:solidFill>
                  <a:schemeClr val="bg2">
                    <a:lumMod val="25000"/>
                  </a:schemeClr>
                </a:solidFill>
                <a:ea typeface="Karla" pitchFamily="2" charset="0"/>
                <a:cs typeface="Poppins" panose="02000000000000000000" pitchFamily="2" charset="0"/>
              </a:rPr>
              <a:t>: € 1.111.500</a:t>
            </a:r>
          </a:p>
        </p:txBody>
      </p:sp>
      <p:sp>
        <p:nvSpPr>
          <p:cNvPr id="10" name="Текст 11">
            <a:extLst>
              <a:ext uri="{FF2B5EF4-FFF2-40B4-BE49-F238E27FC236}">
                <a16:creationId xmlns:a16="http://schemas.microsoft.com/office/drawing/2014/main" id="{D8C6CD46-FB08-AE90-C822-350359A31B7C}"/>
              </a:ext>
            </a:extLst>
          </p:cNvPr>
          <p:cNvSpPr txBox="1">
            <a:spLocks/>
          </p:cNvSpPr>
          <p:nvPr/>
        </p:nvSpPr>
        <p:spPr>
          <a:xfrm>
            <a:off x="1139091" y="3831031"/>
            <a:ext cx="1760290" cy="414451"/>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rgbClr val="096D95"/>
                </a:solidFill>
                <a:latin typeface="+mj-lt"/>
                <a:ea typeface="Karla" pitchFamily="2" charset="0"/>
                <a:cs typeface="Poppins" panose="02000000000000000000" pitchFamily="2" charset="0"/>
              </a:rPr>
              <a:t>OGGETTO DELLA FORNITURA</a:t>
            </a:r>
          </a:p>
        </p:txBody>
      </p:sp>
      <p:sp>
        <p:nvSpPr>
          <p:cNvPr id="11" name="Скругленный прямоугольник 14">
            <a:extLst>
              <a:ext uri="{FF2B5EF4-FFF2-40B4-BE49-F238E27FC236}">
                <a16:creationId xmlns:a16="http://schemas.microsoft.com/office/drawing/2014/main" id="{507E29D7-52F5-EF8B-6921-0760939853F7}"/>
              </a:ext>
            </a:extLst>
          </p:cNvPr>
          <p:cNvSpPr/>
          <p:nvPr/>
        </p:nvSpPr>
        <p:spPr>
          <a:xfrm>
            <a:off x="1139091" y="5086392"/>
            <a:ext cx="1291289" cy="44093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2" name="Текст 11">
            <a:extLst>
              <a:ext uri="{FF2B5EF4-FFF2-40B4-BE49-F238E27FC236}">
                <a16:creationId xmlns:a16="http://schemas.microsoft.com/office/drawing/2014/main" id="{6923C399-16BB-710F-6160-42C3A99AD655}"/>
              </a:ext>
            </a:extLst>
          </p:cNvPr>
          <p:cNvSpPr txBox="1">
            <a:spLocks/>
          </p:cNvSpPr>
          <p:nvPr/>
        </p:nvSpPr>
        <p:spPr>
          <a:xfrm>
            <a:off x="1167645" y="5119927"/>
            <a:ext cx="1760290" cy="32791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667" b="1" kern="0" dirty="0" err="1">
                <a:solidFill>
                  <a:schemeClr val="bg2">
                    <a:lumMod val="25000"/>
                  </a:schemeClr>
                </a:solidFill>
                <a:ea typeface="Karla" pitchFamily="2" charset="0"/>
                <a:cs typeface="Poppins" panose="02000000000000000000" pitchFamily="2" charset="0"/>
              </a:rPr>
              <a:t>Fatturato</a:t>
            </a:r>
            <a:r>
              <a:rPr lang="en-US" sz="667" b="1" kern="0" dirty="0">
                <a:solidFill>
                  <a:schemeClr val="bg2">
                    <a:lumMod val="25000"/>
                  </a:schemeClr>
                </a:solidFill>
                <a:ea typeface="Karla" pitchFamily="2" charset="0"/>
                <a:cs typeface="Poppins" panose="02000000000000000000" pitchFamily="2" charset="0"/>
              </a:rPr>
              <a:t>: € 2.176.625</a:t>
            </a:r>
          </a:p>
          <a:p>
            <a:pPr>
              <a:lnSpc>
                <a:spcPct val="110000"/>
              </a:lnSpc>
              <a:spcBef>
                <a:spcPts val="800"/>
              </a:spcBef>
            </a:pPr>
            <a:r>
              <a:rPr lang="en-US" sz="667" b="1" kern="0" dirty="0">
                <a:solidFill>
                  <a:schemeClr val="bg2">
                    <a:lumMod val="25000"/>
                  </a:schemeClr>
                </a:solidFill>
                <a:ea typeface="Karla" pitchFamily="2" charset="0"/>
                <a:cs typeface="Poppins" panose="02000000000000000000" pitchFamily="2" charset="0"/>
              </a:rPr>
              <a:t>Da </a:t>
            </a:r>
            <a:r>
              <a:rPr lang="en-US" sz="667" b="1" kern="0" dirty="0" err="1">
                <a:solidFill>
                  <a:schemeClr val="bg2">
                    <a:lumMod val="25000"/>
                  </a:schemeClr>
                </a:solidFill>
                <a:ea typeface="Karla" pitchFamily="2" charset="0"/>
                <a:cs typeface="Poppins" panose="02000000000000000000" pitchFamily="2" charset="0"/>
              </a:rPr>
              <a:t>Fatturare</a:t>
            </a:r>
            <a:r>
              <a:rPr lang="en-US" sz="667" b="1" kern="0" dirty="0">
                <a:solidFill>
                  <a:schemeClr val="bg2">
                    <a:lumMod val="25000"/>
                  </a:schemeClr>
                </a:solidFill>
                <a:ea typeface="Karla" pitchFamily="2" charset="0"/>
                <a:cs typeface="Poppins" panose="02000000000000000000" pitchFamily="2" charset="0"/>
              </a:rPr>
              <a:t>: € 1.645.875</a:t>
            </a:r>
          </a:p>
          <a:p>
            <a:pPr>
              <a:lnSpc>
                <a:spcPct val="110000"/>
              </a:lnSpc>
              <a:spcBef>
                <a:spcPts val="800"/>
              </a:spcBef>
            </a:pPr>
            <a:endParaRPr lang="en-US" sz="667" b="1" kern="0" dirty="0">
              <a:solidFill>
                <a:schemeClr val="bg2">
                  <a:lumMod val="25000"/>
                </a:schemeClr>
              </a:solidFill>
              <a:ea typeface="Karla" pitchFamily="2" charset="0"/>
              <a:cs typeface="Poppins" panose="02000000000000000000" pitchFamily="2" charset="0"/>
            </a:endParaRPr>
          </a:p>
        </p:txBody>
      </p:sp>
      <p:sp>
        <p:nvSpPr>
          <p:cNvPr id="13" name="Текст 11">
            <a:extLst>
              <a:ext uri="{FF2B5EF4-FFF2-40B4-BE49-F238E27FC236}">
                <a16:creationId xmlns:a16="http://schemas.microsoft.com/office/drawing/2014/main" id="{9ECEC5D2-C983-BA3A-F5F0-D3CEDF6F4ABB}"/>
              </a:ext>
            </a:extLst>
          </p:cNvPr>
          <p:cNvSpPr txBox="1">
            <a:spLocks/>
          </p:cNvSpPr>
          <p:nvPr/>
        </p:nvSpPr>
        <p:spPr>
          <a:xfrm>
            <a:off x="2462647" y="5069222"/>
            <a:ext cx="737148" cy="41445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Bef>
                <a:spcPts val="800"/>
              </a:spcBef>
            </a:pPr>
            <a:r>
              <a:rPr lang="en-US" sz="667" b="1" kern="0" dirty="0" err="1">
                <a:solidFill>
                  <a:srgbClr val="096D95"/>
                </a:solidFill>
                <a:latin typeface="+mj-lt"/>
                <a:ea typeface="Karla" pitchFamily="2" charset="0"/>
                <a:cs typeface="Poppins" panose="02000000000000000000" pitchFamily="2" charset="0"/>
              </a:rPr>
              <a:t>Avanz</a:t>
            </a:r>
            <a:r>
              <a:rPr lang="en-US" sz="667" b="1" kern="0" dirty="0">
                <a:solidFill>
                  <a:srgbClr val="096D95"/>
                </a:solidFill>
                <a:latin typeface="+mj-lt"/>
                <a:ea typeface="Karla" pitchFamily="2" charset="0"/>
                <a:cs typeface="Poppins" panose="02000000000000000000" pitchFamily="2" charset="0"/>
              </a:rPr>
              <a:t>. Fatt. </a:t>
            </a:r>
            <a:r>
              <a:rPr lang="en-US" sz="1333" b="1" kern="0" dirty="0">
                <a:solidFill>
                  <a:srgbClr val="096D95"/>
                </a:solidFill>
                <a:latin typeface="+mj-lt"/>
                <a:ea typeface="Karla" pitchFamily="2" charset="0"/>
                <a:cs typeface="Poppins" panose="02000000000000000000" pitchFamily="2" charset="0"/>
              </a:rPr>
              <a:t>56%</a:t>
            </a:r>
          </a:p>
        </p:txBody>
      </p:sp>
      <p:sp>
        <p:nvSpPr>
          <p:cNvPr id="14" name="Текст 11">
            <a:extLst>
              <a:ext uri="{FF2B5EF4-FFF2-40B4-BE49-F238E27FC236}">
                <a16:creationId xmlns:a16="http://schemas.microsoft.com/office/drawing/2014/main" id="{3A5F1E5A-12BE-CB8B-1D00-9334648F7F3B}"/>
              </a:ext>
            </a:extLst>
          </p:cNvPr>
          <p:cNvSpPr txBox="1">
            <a:spLocks/>
          </p:cNvSpPr>
          <p:nvPr/>
        </p:nvSpPr>
        <p:spPr>
          <a:xfrm>
            <a:off x="3770861" y="4087257"/>
            <a:ext cx="2114070"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481" indent="-190481">
              <a:lnSpc>
                <a:spcPct val="200000"/>
              </a:lnSpc>
              <a:spcBef>
                <a:spcPts val="800"/>
              </a:spcBef>
              <a:buFont typeface="Arial" panose="020B0604020202020204" pitchFamily="34" charset="0"/>
              <a:buChar char="•"/>
            </a:pPr>
            <a:r>
              <a:rPr lang="en-US" sz="933" kern="0" dirty="0">
                <a:solidFill>
                  <a:schemeClr val="bg2">
                    <a:lumMod val="25000"/>
                  </a:schemeClr>
                </a:solidFill>
                <a:ea typeface="Karla" pitchFamily="2" charset="0"/>
                <a:cs typeface="Poppins" panose="02000000000000000000" pitchFamily="2" charset="0"/>
              </a:rPr>
              <a:t>Alpha ERP</a:t>
            </a:r>
          </a:p>
          <a:p>
            <a:pPr marL="190481" indent="-190481">
              <a:lnSpc>
                <a:spcPct val="200000"/>
              </a:lnSpc>
              <a:spcBef>
                <a:spcPts val="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Integrazione</a:t>
            </a:r>
            <a:r>
              <a:rPr lang="en-US" sz="933" kern="0" dirty="0">
                <a:solidFill>
                  <a:schemeClr val="bg2">
                    <a:lumMod val="25000"/>
                  </a:schemeClr>
                </a:solidFill>
                <a:ea typeface="Karla" pitchFamily="2" charset="0"/>
                <a:cs typeface="Poppins" panose="02000000000000000000" pitchFamily="2" charset="0"/>
              </a:rPr>
              <a:t> </a:t>
            </a:r>
            <a:r>
              <a:rPr lang="en-US" sz="933" kern="0" dirty="0" err="1">
                <a:solidFill>
                  <a:schemeClr val="bg2">
                    <a:lumMod val="25000"/>
                  </a:schemeClr>
                </a:solidFill>
                <a:ea typeface="Karla" pitchFamily="2" charset="0"/>
                <a:cs typeface="Poppins" panose="02000000000000000000" pitchFamily="2" charset="0"/>
              </a:rPr>
              <a:t>Portale</a:t>
            </a:r>
            <a:r>
              <a:rPr lang="en-US" sz="933" kern="0" dirty="0">
                <a:solidFill>
                  <a:schemeClr val="bg2">
                    <a:lumMod val="25000"/>
                  </a:schemeClr>
                </a:solidFill>
                <a:ea typeface="Karla" pitchFamily="2" charset="0"/>
                <a:cs typeface="Poppins" panose="02000000000000000000" pitchFamily="2" charset="0"/>
              </a:rPr>
              <a:t> Shipper </a:t>
            </a:r>
          </a:p>
          <a:p>
            <a:pPr marL="190481" indent="-190481">
              <a:lnSpc>
                <a:spcPct val="200000"/>
              </a:lnSpc>
              <a:spcBef>
                <a:spcPts val="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Integrazione</a:t>
            </a:r>
            <a:r>
              <a:rPr lang="en-US" sz="933" kern="0" dirty="0">
                <a:solidFill>
                  <a:schemeClr val="bg2">
                    <a:lumMod val="25000"/>
                  </a:schemeClr>
                </a:solidFill>
                <a:ea typeface="Karla" pitchFamily="2" charset="0"/>
                <a:cs typeface="Poppins" panose="02000000000000000000" pitchFamily="2" charset="0"/>
              </a:rPr>
              <a:t> </a:t>
            </a:r>
            <a:r>
              <a:rPr lang="en-US" sz="933" kern="0" dirty="0" err="1">
                <a:solidFill>
                  <a:schemeClr val="bg2">
                    <a:lumMod val="25000"/>
                  </a:schemeClr>
                </a:solidFill>
                <a:ea typeface="Karla" pitchFamily="2" charset="0"/>
                <a:cs typeface="Poppins" panose="02000000000000000000" pitchFamily="2" charset="0"/>
              </a:rPr>
              <a:t>Zucchetti</a:t>
            </a:r>
            <a:r>
              <a:rPr lang="en-US" sz="933" kern="0" dirty="0">
                <a:solidFill>
                  <a:schemeClr val="bg2">
                    <a:lumMod val="25000"/>
                  </a:schemeClr>
                </a:solidFill>
                <a:ea typeface="Karla" pitchFamily="2" charset="0"/>
                <a:cs typeface="Poppins" panose="02000000000000000000" pitchFamily="2" charset="0"/>
              </a:rPr>
              <a:t> HR</a:t>
            </a:r>
          </a:p>
        </p:txBody>
      </p:sp>
      <p:sp>
        <p:nvSpPr>
          <p:cNvPr id="15" name="Текст 11">
            <a:extLst>
              <a:ext uri="{FF2B5EF4-FFF2-40B4-BE49-F238E27FC236}">
                <a16:creationId xmlns:a16="http://schemas.microsoft.com/office/drawing/2014/main" id="{C09AF1C9-212F-A705-2471-F346AF343646}"/>
              </a:ext>
            </a:extLst>
          </p:cNvPr>
          <p:cNvSpPr txBox="1">
            <a:spLocks/>
          </p:cNvSpPr>
          <p:nvPr/>
        </p:nvSpPr>
        <p:spPr>
          <a:xfrm>
            <a:off x="3770861" y="2956586"/>
            <a:ext cx="1760290" cy="67102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bg2">
                    <a:lumMod val="25000"/>
                  </a:schemeClr>
                </a:solidFill>
                <a:ea typeface="Karla" pitchFamily="2" charset="0"/>
                <a:cs typeface="Poppins" panose="02000000000000000000" pitchFamily="2" charset="0"/>
              </a:rPr>
              <a:t>Anno 2024</a:t>
            </a:r>
            <a:r>
              <a:rPr lang="en-US" sz="933" kern="0" dirty="0">
                <a:solidFill>
                  <a:schemeClr val="bg2">
                    <a:lumMod val="25000"/>
                  </a:schemeClr>
                </a:solidFill>
                <a:ea typeface="Karla" pitchFamily="2" charset="0"/>
                <a:cs typeface="Poppins" panose="02000000000000000000" pitchFamily="2" charset="0"/>
              </a:rPr>
              <a:t>: € 817.724</a:t>
            </a:r>
            <a:br>
              <a:rPr lang="en-US" sz="933" kern="0" dirty="0">
                <a:solidFill>
                  <a:schemeClr val="bg2">
                    <a:lumMod val="25000"/>
                  </a:schemeClr>
                </a:solidFill>
                <a:ea typeface="Karla" pitchFamily="2" charset="0"/>
                <a:cs typeface="Poppins" panose="02000000000000000000" pitchFamily="2" charset="0"/>
              </a:rPr>
            </a:br>
            <a:r>
              <a:rPr lang="en-US" sz="933" b="1" kern="0" dirty="0">
                <a:solidFill>
                  <a:schemeClr val="bg2">
                    <a:lumMod val="25000"/>
                  </a:schemeClr>
                </a:solidFill>
                <a:ea typeface="Karla" pitchFamily="2" charset="0"/>
                <a:cs typeface="Poppins" panose="02000000000000000000" pitchFamily="2" charset="0"/>
              </a:rPr>
              <a:t>Anno 2025</a:t>
            </a:r>
            <a:r>
              <a:rPr lang="en-US" sz="933" kern="0" dirty="0">
                <a:solidFill>
                  <a:schemeClr val="bg2">
                    <a:lumMod val="25000"/>
                  </a:schemeClr>
                </a:solidFill>
                <a:ea typeface="Karla" pitchFamily="2" charset="0"/>
                <a:cs typeface="Poppins" panose="02000000000000000000" pitchFamily="2" charset="0"/>
              </a:rPr>
              <a:t>: € 293.000</a:t>
            </a:r>
          </a:p>
        </p:txBody>
      </p:sp>
      <p:sp>
        <p:nvSpPr>
          <p:cNvPr id="16" name="Текст 11">
            <a:extLst>
              <a:ext uri="{FF2B5EF4-FFF2-40B4-BE49-F238E27FC236}">
                <a16:creationId xmlns:a16="http://schemas.microsoft.com/office/drawing/2014/main" id="{7B0AF92D-480A-5067-7212-A99976D0C3BE}"/>
              </a:ext>
            </a:extLst>
          </p:cNvPr>
          <p:cNvSpPr txBox="1">
            <a:spLocks/>
          </p:cNvSpPr>
          <p:nvPr/>
        </p:nvSpPr>
        <p:spPr>
          <a:xfrm>
            <a:off x="3770861" y="3831031"/>
            <a:ext cx="1760290" cy="414451"/>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rgbClr val="096D95"/>
                </a:solidFill>
                <a:latin typeface="+mj-lt"/>
                <a:ea typeface="Karla" pitchFamily="2" charset="0"/>
                <a:cs typeface="Poppins" panose="02000000000000000000" pitchFamily="2" charset="0"/>
              </a:rPr>
              <a:t>OGGETTO DELLA FORNITURA</a:t>
            </a:r>
          </a:p>
        </p:txBody>
      </p:sp>
      <p:sp>
        <p:nvSpPr>
          <p:cNvPr id="17" name="Скругленный прямоугольник 14">
            <a:extLst>
              <a:ext uri="{FF2B5EF4-FFF2-40B4-BE49-F238E27FC236}">
                <a16:creationId xmlns:a16="http://schemas.microsoft.com/office/drawing/2014/main" id="{02AE26EF-4FE1-BB7C-FEA5-A75B8A6F739E}"/>
              </a:ext>
            </a:extLst>
          </p:cNvPr>
          <p:cNvSpPr/>
          <p:nvPr/>
        </p:nvSpPr>
        <p:spPr>
          <a:xfrm>
            <a:off x="3770861" y="5086392"/>
            <a:ext cx="1291289" cy="44093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8" name="Текст 11">
            <a:extLst>
              <a:ext uri="{FF2B5EF4-FFF2-40B4-BE49-F238E27FC236}">
                <a16:creationId xmlns:a16="http://schemas.microsoft.com/office/drawing/2014/main" id="{4D4D8A9C-C6FA-A045-27F5-7B666B8EF0B6}"/>
              </a:ext>
            </a:extLst>
          </p:cNvPr>
          <p:cNvSpPr txBox="1">
            <a:spLocks/>
          </p:cNvSpPr>
          <p:nvPr/>
        </p:nvSpPr>
        <p:spPr>
          <a:xfrm>
            <a:off x="3799415" y="5119927"/>
            <a:ext cx="1760290" cy="32791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667" b="1" kern="0" dirty="0" err="1">
                <a:solidFill>
                  <a:schemeClr val="bg2">
                    <a:lumMod val="25000"/>
                  </a:schemeClr>
                </a:solidFill>
                <a:ea typeface="Karla" pitchFamily="2" charset="0"/>
                <a:cs typeface="Poppins" panose="02000000000000000000" pitchFamily="2" charset="0"/>
              </a:rPr>
              <a:t>Fatturato</a:t>
            </a:r>
            <a:r>
              <a:rPr lang="en-US" sz="667" b="1" kern="0" dirty="0">
                <a:solidFill>
                  <a:schemeClr val="bg2">
                    <a:lumMod val="25000"/>
                  </a:schemeClr>
                </a:solidFill>
                <a:ea typeface="Karla" pitchFamily="2" charset="0"/>
                <a:cs typeface="Poppins" panose="02000000000000000000" pitchFamily="2" charset="0"/>
              </a:rPr>
              <a:t>: € 567.724</a:t>
            </a:r>
          </a:p>
          <a:p>
            <a:pPr>
              <a:lnSpc>
                <a:spcPct val="110000"/>
              </a:lnSpc>
              <a:spcBef>
                <a:spcPts val="800"/>
              </a:spcBef>
            </a:pPr>
            <a:r>
              <a:rPr lang="en-US" sz="667" b="1" kern="0" dirty="0">
                <a:solidFill>
                  <a:schemeClr val="bg2">
                    <a:lumMod val="25000"/>
                  </a:schemeClr>
                </a:solidFill>
                <a:ea typeface="Karla" pitchFamily="2" charset="0"/>
                <a:cs typeface="Poppins" panose="02000000000000000000" pitchFamily="2" charset="0"/>
              </a:rPr>
              <a:t>Da </a:t>
            </a:r>
            <a:r>
              <a:rPr lang="en-US" sz="667" b="1" kern="0" dirty="0" err="1">
                <a:solidFill>
                  <a:schemeClr val="bg2">
                    <a:lumMod val="25000"/>
                  </a:schemeClr>
                </a:solidFill>
                <a:ea typeface="Karla" pitchFamily="2" charset="0"/>
                <a:cs typeface="Poppins" panose="02000000000000000000" pitchFamily="2" charset="0"/>
              </a:rPr>
              <a:t>Fatturare</a:t>
            </a:r>
            <a:r>
              <a:rPr lang="en-US" sz="667" b="1" kern="0" dirty="0">
                <a:solidFill>
                  <a:schemeClr val="bg2">
                    <a:lumMod val="25000"/>
                  </a:schemeClr>
                </a:solidFill>
                <a:ea typeface="Karla" pitchFamily="2" charset="0"/>
                <a:cs typeface="Poppins" panose="02000000000000000000" pitchFamily="2" charset="0"/>
              </a:rPr>
              <a:t>: € 543.000</a:t>
            </a:r>
          </a:p>
          <a:p>
            <a:pPr>
              <a:lnSpc>
                <a:spcPct val="110000"/>
              </a:lnSpc>
              <a:spcBef>
                <a:spcPts val="800"/>
              </a:spcBef>
            </a:pPr>
            <a:endParaRPr lang="en-US" sz="667" b="1" kern="0" dirty="0">
              <a:solidFill>
                <a:schemeClr val="bg2">
                  <a:lumMod val="25000"/>
                </a:schemeClr>
              </a:solidFill>
              <a:ea typeface="Karla" pitchFamily="2" charset="0"/>
              <a:cs typeface="Poppins" panose="02000000000000000000" pitchFamily="2" charset="0"/>
            </a:endParaRPr>
          </a:p>
        </p:txBody>
      </p:sp>
      <p:sp>
        <p:nvSpPr>
          <p:cNvPr id="19" name="Текст 11">
            <a:extLst>
              <a:ext uri="{FF2B5EF4-FFF2-40B4-BE49-F238E27FC236}">
                <a16:creationId xmlns:a16="http://schemas.microsoft.com/office/drawing/2014/main" id="{62A957B5-AF73-0A26-0B39-348D0A67B51F}"/>
              </a:ext>
            </a:extLst>
          </p:cNvPr>
          <p:cNvSpPr txBox="1">
            <a:spLocks/>
          </p:cNvSpPr>
          <p:nvPr/>
        </p:nvSpPr>
        <p:spPr>
          <a:xfrm>
            <a:off x="5094417" y="5069222"/>
            <a:ext cx="737148" cy="41445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Bef>
                <a:spcPts val="800"/>
              </a:spcBef>
            </a:pPr>
            <a:r>
              <a:rPr lang="en-US" sz="667" b="1" kern="0" dirty="0" err="1">
                <a:solidFill>
                  <a:srgbClr val="096D95"/>
                </a:solidFill>
                <a:latin typeface="+mj-lt"/>
                <a:ea typeface="Karla" pitchFamily="2" charset="0"/>
                <a:cs typeface="Poppins" panose="02000000000000000000" pitchFamily="2" charset="0"/>
              </a:rPr>
              <a:t>Avanz</a:t>
            </a:r>
            <a:r>
              <a:rPr lang="en-US" sz="667" b="1" kern="0" dirty="0">
                <a:solidFill>
                  <a:srgbClr val="096D95"/>
                </a:solidFill>
                <a:latin typeface="+mj-lt"/>
                <a:ea typeface="Karla" pitchFamily="2" charset="0"/>
                <a:cs typeface="Poppins" panose="02000000000000000000" pitchFamily="2" charset="0"/>
              </a:rPr>
              <a:t>. Fatt. </a:t>
            </a:r>
            <a:r>
              <a:rPr lang="en-US" sz="1333" b="1" kern="0" dirty="0">
                <a:solidFill>
                  <a:srgbClr val="096D95"/>
                </a:solidFill>
                <a:latin typeface="+mj-lt"/>
                <a:ea typeface="Karla" pitchFamily="2" charset="0"/>
                <a:cs typeface="Poppins" panose="02000000000000000000" pitchFamily="2" charset="0"/>
              </a:rPr>
              <a:t>51%</a:t>
            </a:r>
          </a:p>
        </p:txBody>
      </p:sp>
      <p:sp>
        <p:nvSpPr>
          <p:cNvPr id="64" name="Прямоугольник 2">
            <a:extLst>
              <a:ext uri="{FF2B5EF4-FFF2-40B4-BE49-F238E27FC236}">
                <a16:creationId xmlns:a16="http://schemas.microsoft.com/office/drawing/2014/main" id="{11438C0A-8EC5-008D-9430-D5758B19B226}"/>
              </a:ext>
            </a:extLst>
          </p:cNvPr>
          <p:cNvSpPr/>
          <p:nvPr/>
        </p:nvSpPr>
        <p:spPr>
          <a:xfrm>
            <a:off x="6311197" y="1963573"/>
            <a:ext cx="2456218" cy="3638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65" name="Прямоугольник 3">
            <a:extLst>
              <a:ext uri="{FF2B5EF4-FFF2-40B4-BE49-F238E27FC236}">
                <a16:creationId xmlns:a16="http://schemas.microsoft.com/office/drawing/2014/main" id="{6B2DD893-2036-7E6E-A71E-B0D8EB164D37}"/>
              </a:ext>
            </a:extLst>
          </p:cNvPr>
          <p:cNvSpPr/>
          <p:nvPr/>
        </p:nvSpPr>
        <p:spPr>
          <a:xfrm>
            <a:off x="9001666" y="1963573"/>
            <a:ext cx="2456218" cy="3638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66" name="Текст 11">
            <a:extLst>
              <a:ext uri="{FF2B5EF4-FFF2-40B4-BE49-F238E27FC236}">
                <a16:creationId xmlns:a16="http://schemas.microsoft.com/office/drawing/2014/main" id="{CF09E6EB-2369-EFD9-8AB9-0454F681C0E3}"/>
              </a:ext>
            </a:extLst>
          </p:cNvPr>
          <p:cNvSpPr txBox="1">
            <a:spLocks/>
          </p:cNvSpPr>
          <p:nvPr/>
        </p:nvSpPr>
        <p:spPr>
          <a:xfrm>
            <a:off x="6630607" y="4087257"/>
            <a:ext cx="2031668"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481" indent="-190481">
              <a:lnSpc>
                <a:spcPct val="200000"/>
              </a:lnSpc>
              <a:spcBef>
                <a:spcPts val="800"/>
              </a:spcBef>
              <a:buFont typeface="Arial" panose="020B0604020202020204" pitchFamily="34" charset="0"/>
              <a:buChar char="•"/>
            </a:pPr>
            <a:r>
              <a:rPr lang="en-US" sz="933" kern="0" dirty="0">
                <a:solidFill>
                  <a:schemeClr val="bg2">
                    <a:lumMod val="25000"/>
                  </a:schemeClr>
                </a:solidFill>
                <a:ea typeface="Karla" pitchFamily="2" charset="0"/>
                <a:cs typeface="Poppins" panose="02000000000000000000" pitchFamily="2" charset="0"/>
              </a:rPr>
              <a:t>Evolutive </a:t>
            </a:r>
          </a:p>
          <a:p>
            <a:pPr marL="190481" indent="-190481">
              <a:lnSpc>
                <a:spcPct val="200000"/>
              </a:lnSpc>
              <a:spcBef>
                <a:spcPts val="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Integrazione</a:t>
            </a:r>
            <a:r>
              <a:rPr lang="en-US" sz="933" kern="0" dirty="0">
                <a:solidFill>
                  <a:schemeClr val="bg2">
                    <a:lumMod val="25000"/>
                  </a:schemeClr>
                </a:solidFill>
                <a:ea typeface="Karla" pitchFamily="2" charset="0"/>
                <a:cs typeface="Poppins" panose="02000000000000000000" pitchFamily="2" charset="0"/>
              </a:rPr>
              <a:t> Area </a:t>
            </a:r>
            <a:r>
              <a:rPr lang="en-US" sz="933" kern="0" dirty="0" err="1">
                <a:solidFill>
                  <a:schemeClr val="bg2">
                    <a:lumMod val="25000"/>
                  </a:schemeClr>
                </a:solidFill>
                <a:ea typeface="Karla" pitchFamily="2" charset="0"/>
                <a:cs typeface="Poppins" panose="02000000000000000000" pitchFamily="2" charset="0"/>
              </a:rPr>
              <a:t>Clienti</a:t>
            </a:r>
            <a:endParaRPr lang="en-US" sz="933" kern="0" dirty="0">
              <a:solidFill>
                <a:schemeClr val="bg2">
                  <a:lumMod val="25000"/>
                </a:schemeClr>
              </a:solidFill>
              <a:ea typeface="Karla" pitchFamily="2" charset="0"/>
              <a:cs typeface="Poppins" panose="02000000000000000000" pitchFamily="2" charset="0"/>
            </a:endParaRPr>
          </a:p>
          <a:p>
            <a:pPr marL="190481" indent="-190481">
              <a:lnSpc>
                <a:spcPct val="200000"/>
              </a:lnSpc>
              <a:spcBef>
                <a:spcPts val="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Migrazione</a:t>
            </a:r>
            <a:r>
              <a:rPr lang="en-US" sz="933" kern="0" dirty="0">
                <a:solidFill>
                  <a:schemeClr val="bg2">
                    <a:lumMod val="25000"/>
                  </a:schemeClr>
                </a:solidFill>
                <a:ea typeface="Karla" pitchFamily="2" charset="0"/>
                <a:cs typeface="Poppins" panose="02000000000000000000" pitchFamily="2" charset="0"/>
              </a:rPr>
              <a:t> Alpha Connect</a:t>
            </a:r>
          </a:p>
        </p:txBody>
      </p:sp>
      <p:sp>
        <p:nvSpPr>
          <p:cNvPr id="67" name="Прямоугольник 4">
            <a:extLst>
              <a:ext uri="{FF2B5EF4-FFF2-40B4-BE49-F238E27FC236}">
                <a16:creationId xmlns:a16="http://schemas.microsoft.com/office/drawing/2014/main" id="{E4118F22-DE8A-79B6-ABCD-4353F939C956}"/>
              </a:ext>
            </a:extLst>
          </p:cNvPr>
          <p:cNvSpPr/>
          <p:nvPr/>
        </p:nvSpPr>
        <p:spPr>
          <a:xfrm>
            <a:off x="6320230" y="1549122"/>
            <a:ext cx="2444888" cy="1369039"/>
          </a:xfrm>
          <a:prstGeom prst="rect">
            <a:avLst/>
          </a:prstGeom>
          <a:solidFill>
            <a:srgbClr val="096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68" name="Заголовок 1">
            <a:extLst>
              <a:ext uri="{FF2B5EF4-FFF2-40B4-BE49-F238E27FC236}">
                <a16:creationId xmlns:a16="http://schemas.microsoft.com/office/drawing/2014/main" id="{A5C99032-D2DD-0901-4C30-CA5D0EFFD731}"/>
              </a:ext>
            </a:extLst>
          </p:cNvPr>
          <p:cNvSpPr txBox="1">
            <a:spLocks/>
          </p:cNvSpPr>
          <p:nvPr/>
        </p:nvSpPr>
        <p:spPr>
          <a:xfrm>
            <a:off x="6322527" y="1619961"/>
            <a:ext cx="2456218" cy="10091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400"/>
              </a:lnSpc>
            </a:pPr>
            <a:r>
              <a:rPr lang="en-US" sz="1000" kern="0" dirty="0">
                <a:solidFill>
                  <a:schemeClr val="bg1"/>
                </a:solidFill>
                <a:cs typeface="Poppins SemiBold" panose="02000000000000000000" pitchFamily="2" charset="0"/>
              </a:rPr>
              <a:t>SPINDOX/ TIM / GSE</a:t>
            </a:r>
          </a:p>
          <a:p>
            <a:pPr algn="ctr">
              <a:lnSpc>
                <a:spcPts val="3400"/>
              </a:lnSpc>
            </a:pPr>
            <a:r>
              <a:rPr lang="en-US" sz="2000" baseline="30000" dirty="0">
                <a:solidFill>
                  <a:schemeClr val="bg1"/>
                </a:solidFill>
                <a:ea typeface="Lato" panose="020F0502020204030203" pitchFamily="34" charset="0"/>
                <a:cs typeface="Poppins SemiBold" panose="02000000000000000000" pitchFamily="2" charset="0"/>
              </a:rPr>
              <a:t>€</a:t>
            </a:r>
            <a:r>
              <a:rPr lang="en-US" sz="2400" baseline="30000" dirty="0">
                <a:solidFill>
                  <a:schemeClr val="bg1"/>
                </a:solidFill>
                <a:ea typeface="Lato" panose="020F0502020204030203" pitchFamily="34" charset="0"/>
                <a:cs typeface="Poppins SemiBold" panose="02000000000000000000" pitchFamily="2" charset="0"/>
              </a:rPr>
              <a:t> </a:t>
            </a:r>
            <a:r>
              <a:rPr lang="en-US" sz="2400" b="1" dirty="0">
                <a:solidFill>
                  <a:schemeClr val="bg1"/>
                </a:solidFill>
                <a:ea typeface="Lato" panose="020F0502020204030203" pitchFamily="34" charset="0"/>
                <a:cs typeface="Poppins SemiBold" panose="02000000000000000000" pitchFamily="2" charset="0"/>
              </a:rPr>
              <a:t>870 K</a:t>
            </a:r>
            <a:endParaRPr lang="en-US" sz="2400" b="1" baseline="30000" dirty="0">
              <a:solidFill>
                <a:schemeClr val="bg1"/>
              </a:solidFill>
              <a:ea typeface="Lato" panose="020F0502020204030203" pitchFamily="34" charset="0"/>
              <a:cs typeface="Poppins SemiBold" panose="02000000000000000000" pitchFamily="2" charset="0"/>
            </a:endParaRPr>
          </a:p>
          <a:p>
            <a:pPr algn="ctr"/>
            <a:endParaRPr lang="ru-RU" sz="2400" b="1" spc="100" dirty="0">
              <a:solidFill>
                <a:schemeClr val="bg1"/>
              </a:solidFill>
              <a:ea typeface="Lato" panose="020F0502020204030203" pitchFamily="34" charset="0"/>
              <a:cs typeface="Poppins SemiBold" panose="02000000000000000000" pitchFamily="2" charset="0"/>
            </a:endParaRPr>
          </a:p>
        </p:txBody>
      </p:sp>
      <p:sp>
        <p:nvSpPr>
          <p:cNvPr id="69" name="Заголовок 1">
            <a:extLst>
              <a:ext uri="{FF2B5EF4-FFF2-40B4-BE49-F238E27FC236}">
                <a16:creationId xmlns:a16="http://schemas.microsoft.com/office/drawing/2014/main" id="{6E77D259-9CC2-F35D-5BD0-2DBEE2784895}"/>
              </a:ext>
            </a:extLst>
          </p:cNvPr>
          <p:cNvSpPr txBox="1">
            <a:spLocks/>
          </p:cNvSpPr>
          <p:nvPr/>
        </p:nvSpPr>
        <p:spPr>
          <a:xfrm>
            <a:off x="6282643" y="2448570"/>
            <a:ext cx="2456218" cy="3552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2400"/>
              </a:lnSpc>
            </a:pPr>
            <a:r>
              <a:rPr lang="en-US" sz="800" dirty="0" err="1">
                <a:solidFill>
                  <a:schemeClr val="bg1">
                    <a:lumMod val="85000"/>
                  </a:schemeClr>
                </a:solidFill>
                <a:latin typeface="+mn-lt"/>
                <a:ea typeface="Lato" panose="020F0502020204030203" pitchFamily="34" charset="0"/>
                <a:cs typeface="Poppins SemiBold" panose="02000000000000000000" pitchFamily="2" charset="0"/>
              </a:rPr>
              <a:t>Durata</a:t>
            </a:r>
            <a:r>
              <a:rPr lang="en-US" sz="800" dirty="0">
                <a:solidFill>
                  <a:schemeClr val="bg1">
                    <a:lumMod val="85000"/>
                  </a:schemeClr>
                </a:solidFill>
                <a:latin typeface="+mn-lt"/>
                <a:ea typeface="Lato" panose="020F0502020204030203" pitchFamily="34" charset="0"/>
                <a:cs typeface="Poppins SemiBold" panose="02000000000000000000" pitchFamily="2" charset="0"/>
              </a:rPr>
              <a:t> 3 anni</a:t>
            </a:r>
          </a:p>
          <a:p>
            <a:pPr algn="ctr"/>
            <a:endParaRPr lang="ru-RU" sz="1200" b="1" spc="100" dirty="0">
              <a:solidFill>
                <a:schemeClr val="bg2">
                  <a:lumMod val="10000"/>
                </a:schemeClr>
              </a:solidFill>
              <a:latin typeface="+mn-lt"/>
              <a:ea typeface="Lato" panose="020F0502020204030203" pitchFamily="34" charset="0"/>
              <a:cs typeface="Poppins SemiBold" panose="02000000000000000000" pitchFamily="2" charset="0"/>
            </a:endParaRPr>
          </a:p>
        </p:txBody>
      </p:sp>
      <p:sp>
        <p:nvSpPr>
          <p:cNvPr id="70" name="Прямоугольник 10">
            <a:extLst>
              <a:ext uri="{FF2B5EF4-FFF2-40B4-BE49-F238E27FC236}">
                <a16:creationId xmlns:a16="http://schemas.microsoft.com/office/drawing/2014/main" id="{B0249B6D-FA92-2C5F-A9C5-426551BC7123}"/>
              </a:ext>
            </a:extLst>
          </p:cNvPr>
          <p:cNvSpPr/>
          <p:nvPr/>
        </p:nvSpPr>
        <p:spPr>
          <a:xfrm>
            <a:off x="8999370" y="1549122"/>
            <a:ext cx="2460810" cy="1369039"/>
          </a:xfrm>
          <a:prstGeom prst="rect">
            <a:avLst/>
          </a:prstGeom>
          <a:solidFill>
            <a:srgbClr val="096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71" name="Заголовок 1">
            <a:extLst>
              <a:ext uri="{FF2B5EF4-FFF2-40B4-BE49-F238E27FC236}">
                <a16:creationId xmlns:a16="http://schemas.microsoft.com/office/drawing/2014/main" id="{3AC1FD82-7BBF-70A4-A3A6-551F303EAB48}"/>
              </a:ext>
            </a:extLst>
          </p:cNvPr>
          <p:cNvSpPr txBox="1">
            <a:spLocks/>
          </p:cNvSpPr>
          <p:nvPr/>
        </p:nvSpPr>
        <p:spPr>
          <a:xfrm>
            <a:off x="8960112" y="1619961"/>
            <a:ext cx="2456218" cy="10091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400"/>
              </a:lnSpc>
            </a:pPr>
            <a:r>
              <a:rPr lang="en-US" sz="1000" kern="0" dirty="0">
                <a:solidFill>
                  <a:schemeClr val="bg1"/>
                </a:solidFill>
                <a:cs typeface="Poppins SemiBold" panose="02000000000000000000" pitchFamily="2" charset="0"/>
              </a:rPr>
              <a:t>N&amp;C / TIM / SFBM</a:t>
            </a:r>
          </a:p>
          <a:p>
            <a:pPr algn="ctr">
              <a:lnSpc>
                <a:spcPts val="3400"/>
              </a:lnSpc>
            </a:pPr>
            <a:r>
              <a:rPr lang="en-US" sz="2000" baseline="30000" dirty="0">
                <a:solidFill>
                  <a:schemeClr val="bg1"/>
                </a:solidFill>
                <a:ea typeface="Lato" panose="020F0502020204030203" pitchFamily="34" charset="0"/>
                <a:cs typeface="Poppins SemiBold" panose="02000000000000000000" pitchFamily="2" charset="0"/>
              </a:rPr>
              <a:t>€</a:t>
            </a:r>
            <a:r>
              <a:rPr lang="en-US" sz="2400" baseline="30000" dirty="0">
                <a:solidFill>
                  <a:schemeClr val="bg1"/>
                </a:solidFill>
                <a:ea typeface="Lato" panose="020F0502020204030203" pitchFamily="34" charset="0"/>
                <a:cs typeface="Poppins SemiBold" panose="02000000000000000000" pitchFamily="2" charset="0"/>
              </a:rPr>
              <a:t> </a:t>
            </a:r>
            <a:r>
              <a:rPr lang="en-US" sz="2400" b="1" dirty="0">
                <a:solidFill>
                  <a:schemeClr val="bg1"/>
                </a:solidFill>
                <a:ea typeface="Lato" panose="020F0502020204030203" pitchFamily="34" charset="0"/>
                <a:cs typeface="Poppins SemiBold" panose="02000000000000000000" pitchFamily="2" charset="0"/>
              </a:rPr>
              <a:t>835 K</a:t>
            </a:r>
            <a:endParaRPr lang="en-US" sz="2400" b="1" baseline="30000" dirty="0">
              <a:solidFill>
                <a:schemeClr val="bg1"/>
              </a:solidFill>
              <a:ea typeface="Lato" panose="020F0502020204030203" pitchFamily="34" charset="0"/>
              <a:cs typeface="Poppins SemiBold" panose="02000000000000000000" pitchFamily="2" charset="0"/>
            </a:endParaRPr>
          </a:p>
          <a:p>
            <a:pPr algn="ctr"/>
            <a:endParaRPr lang="ru-RU" sz="2400" b="1" spc="100" dirty="0">
              <a:solidFill>
                <a:schemeClr val="bg1"/>
              </a:solidFill>
              <a:ea typeface="Lato" panose="020F0502020204030203" pitchFamily="34" charset="0"/>
              <a:cs typeface="Poppins SemiBold" panose="02000000000000000000" pitchFamily="2" charset="0"/>
            </a:endParaRPr>
          </a:p>
        </p:txBody>
      </p:sp>
      <p:sp>
        <p:nvSpPr>
          <p:cNvPr id="72" name="Заголовок 1">
            <a:extLst>
              <a:ext uri="{FF2B5EF4-FFF2-40B4-BE49-F238E27FC236}">
                <a16:creationId xmlns:a16="http://schemas.microsoft.com/office/drawing/2014/main" id="{AD25E77C-DC28-11C8-5C6A-5666EBA16A77}"/>
              </a:ext>
            </a:extLst>
          </p:cNvPr>
          <p:cNvSpPr txBox="1">
            <a:spLocks/>
          </p:cNvSpPr>
          <p:nvPr/>
        </p:nvSpPr>
        <p:spPr>
          <a:xfrm>
            <a:off x="8920228" y="2448570"/>
            <a:ext cx="2456218" cy="3552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2400"/>
              </a:lnSpc>
            </a:pPr>
            <a:r>
              <a:rPr lang="en-US" sz="800" dirty="0" err="1">
                <a:solidFill>
                  <a:schemeClr val="bg1">
                    <a:lumMod val="85000"/>
                  </a:schemeClr>
                </a:solidFill>
                <a:latin typeface="+mn-lt"/>
                <a:ea typeface="Lato" panose="020F0502020204030203" pitchFamily="34" charset="0"/>
                <a:cs typeface="Poppins SemiBold" panose="02000000000000000000" pitchFamily="2" charset="0"/>
              </a:rPr>
              <a:t>Durata</a:t>
            </a:r>
            <a:r>
              <a:rPr lang="en-US" sz="800" dirty="0">
                <a:solidFill>
                  <a:schemeClr val="bg1">
                    <a:lumMod val="85000"/>
                  </a:schemeClr>
                </a:solidFill>
                <a:latin typeface="+mn-lt"/>
                <a:ea typeface="Lato" panose="020F0502020204030203" pitchFamily="34" charset="0"/>
                <a:cs typeface="Poppins SemiBold" panose="02000000000000000000" pitchFamily="2" charset="0"/>
              </a:rPr>
              <a:t> 2 anni</a:t>
            </a:r>
          </a:p>
          <a:p>
            <a:pPr algn="ctr"/>
            <a:endParaRPr lang="ru-RU" sz="1200" b="1" spc="100" dirty="0">
              <a:solidFill>
                <a:schemeClr val="bg2">
                  <a:lumMod val="10000"/>
                </a:schemeClr>
              </a:solidFill>
              <a:latin typeface="+mn-lt"/>
              <a:ea typeface="Lato" panose="020F0502020204030203" pitchFamily="34" charset="0"/>
              <a:cs typeface="Poppins SemiBold" panose="02000000000000000000" pitchFamily="2" charset="0"/>
            </a:endParaRPr>
          </a:p>
        </p:txBody>
      </p:sp>
      <p:sp>
        <p:nvSpPr>
          <p:cNvPr id="73" name="Текст 11">
            <a:extLst>
              <a:ext uri="{FF2B5EF4-FFF2-40B4-BE49-F238E27FC236}">
                <a16:creationId xmlns:a16="http://schemas.microsoft.com/office/drawing/2014/main" id="{F19975B4-E653-FF51-ADD5-534B9C64B490}"/>
              </a:ext>
            </a:extLst>
          </p:cNvPr>
          <p:cNvSpPr txBox="1">
            <a:spLocks/>
          </p:cNvSpPr>
          <p:nvPr/>
        </p:nvSpPr>
        <p:spPr>
          <a:xfrm>
            <a:off x="6630607" y="2956586"/>
            <a:ext cx="1760290"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bg2">
                    <a:lumMod val="25000"/>
                  </a:schemeClr>
                </a:solidFill>
                <a:ea typeface="Karla" pitchFamily="2" charset="0"/>
                <a:cs typeface="Poppins" panose="02000000000000000000" pitchFamily="2" charset="0"/>
              </a:rPr>
              <a:t>Anno 2023</a:t>
            </a:r>
            <a:r>
              <a:rPr lang="en-US" sz="933" kern="0" dirty="0">
                <a:solidFill>
                  <a:schemeClr val="bg2">
                    <a:lumMod val="25000"/>
                  </a:schemeClr>
                </a:solidFill>
                <a:ea typeface="Karla" pitchFamily="2" charset="0"/>
                <a:cs typeface="Poppins" panose="02000000000000000000" pitchFamily="2" charset="0"/>
              </a:rPr>
              <a:t>: € 550.188</a:t>
            </a:r>
            <a:br>
              <a:rPr lang="en-US" sz="933" kern="0" dirty="0">
                <a:solidFill>
                  <a:schemeClr val="bg2">
                    <a:lumMod val="25000"/>
                  </a:schemeClr>
                </a:solidFill>
                <a:ea typeface="Karla" pitchFamily="2" charset="0"/>
                <a:cs typeface="Poppins" panose="02000000000000000000" pitchFamily="2" charset="0"/>
              </a:rPr>
            </a:br>
            <a:r>
              <a:rPr lang="en-US" sz="933" b="1" kern="0" dirty="0">
                <a:solidFill>
                  <a:schemeClr val="bg2">
                    <a:lumMod val="25000"/>
                  </a:schemeClr>
                </a:solidFill>
                <a:ea typeface="Karla" pitchFamily="2" charset="0"/>
                <a:cs typeface="Poppins" panose="02000000000000000000" pitchFamily="2" charset="0"/>
              </a:rPr>
              <a:t>Anno 2024</a:t>
            </a:r>
            <a:r>
              <a:rPr lang="en-US" sz="933" kern="0" dirty="0">
                <a:solidFill>
                  <a:schemeClr val="bg2">
                    <a:lumMod val="25000"/>
                  </a:schemeClr>
                </a:solidFill>
                <a:ea typeface="Karla" pitchFamily="2" charset="0"/>
                <a:cs typeface="Poppins" panose="02000000000000000000" pitchFamily="2" charset="0"/>
              </a:rPr>
              <a:t>: € 160.039</a:t>
            </a:r>
            <a:br>
              <a:rPr lang="en-US" sz="933" kern="0" dirty="0">
                <a:solidFill>
                  <a:schemeClr val="bg2">
                    <a:lumMod val="25000"/>
                  </a:schemeClr>
                </a:solidFill>
                <a:ea typeface="Karla" pitchFamily="2" charset="0"/>
                <a:cs typeface="Poppins" panose="02000000000000000000" pitchFamily="2" charset="0"/>
              </a:rPr>
            </a:br>
            <a:r>
              <a:rPr lang="en-US" sz="933" b="1" kern="0" dirty="0">
                <a:solidFill>
                  <a:schemeClr val="bg2">
                    <a:lumMod val="25000"/>
                  </a:schemeClr>
                </a:solidFill>
                <a:ea typeface="Karla" pitchFamily="2" charset="0"/>
                <a:cs typeface="Poppins" panose="02000000000000000000" pitchFamily="2" charset="0"/>
              </a:rPr>
              <a:t>Anno 2025</a:t>
            </a:r>
            <a:r>
              <a:rPr lang="en-US" sz="933" kern="0" dirty="0">
                <a:solidFill>
                  <a:schemeClr val="bg2">
                    <a:lumMod val="25000"/>
                  </a:schemeClr>
                </a:solidFill>
                <a:ea typeface="Karla" pitchFamily="2" charset="0"/>
                <a:cs typeface="Poppins" panose="02000000000000000000" pitchFamily="2" charset="0"/>
              </a:rPr>
              <a:t>: € 160.039</a:t>
            </a:r>
          </a:p>
        </p:txBody>
      </p:sp>
      <p:sp>
        <p:nvSpPr>
          <p:cNvPr id="74" name="Текст 11">
            <a:extLst>
              <a:ext uri="{FF2B5EF4-FFF2-40B4-BE49-F238E27FC236}">
                <a16:creationId xmlns:a16="http://schemas.microsoft.com/office/drawing/2014/main" id="{EE9A1D64-9E50-7810-525A-3EC788363EF1}"/>
              </a:ext>
            </a:extLst>
          </p:cNvPr>
          <p:cNvSpPr txBox="1">
            <a:spLocks/>
          </p:cNvSpPr>
          <p:nvPr/>
        </p:nvSpPr>
        <p:spPr>
          <a:xfrm>
            <a:off x="6630607" y="3831031"/>
            <a:ext cx="1760290" cy="414451"/>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rgbClr val="096D95"/>
                </a:solidFill>
                <a:latin typeface="+mj-lt"/>
                <a:ea typeface="Karla" pitchFamily="2" charset="0"/>
                <a:cs typeface="Poppins" panose="02000000000000000000" pitchFamily="2" charset="0"/>
              </a:rPr>
              <a:t>OGGETTO DELLA FORNITURA</a:t>
            </a:r>
          </a:p>
        </p:txBody>
      </p:sp>
      <p:sp>
        <p:nvSpPr>
          <p:cNvPr id="75" name="Скругленный прямоугольник 14">
            <a:extLst>
              <a:ext uri="{FF2B5EF4-FFF2-40B4-BE49-F238E27FC236}">
                <a16:creationId xmlns:a16="http://schemas.microsoft.com/office/drawing/2014/main" id="{33D9E21B-EC03-5636-33A2-0683A2AD9EBC}"/>
              </a:ext>
            </a:extLst>
          </p:cNvPr>
          <p:cNvSpPr/>
          <p:nvPr/>
        </p:nvSpPr>
        <p:spPr>
          <a:xfrm>
            <a:off x="6630607" y="5086392"/>
            <a:ext cx="1291289" cy="44093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76" name="Текст 11">
            <a:extLst>
              <a:ext uri="{FF2B5EF4-FFF2-40B4-BE49-F238E27FC236}">
                <a16:creationId xmlns:a16="http://schemas.microsoft.com/office/drawing/2014/main" id="{187721A2-9413-315E-ED3D-B51AE9C89E3E}"/>
              </a:ext>
            </a:extLst>
          </p:cNvPr>
          <p:cNvSpPr txBox="1">
            <a:spLocks/>
          </p:cNvSpPr>
          <p:nvPr/>
        </p:nvSpPr>
        <p:spPr>
          <a:xfrm>
            <a:off x="6659161" y="5119927"/>
            <a:ext cx="1760290" cy="32791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667" b="1" kern="0" dirty="0" err="1">
                <a:solidFill>
                  <a:schemeClr val="bg2">
                    <a:lumMod val="25000"/>
                  </a:schemeClr>
                </a:solidFill>
                <a:ea typeface="Karla" pitchFamily="2" charset="0"/>
                <a:cs typeface="Poppins" panose="02000000000000000000" pitchFamily="2" charset="0"/>
              </a:rPr>
              <a:t>Fatturato</a:t>
            </a:r>
            <a:r>
              <a:rPr lang="en-US" sz="667" b="1" kern="0" dirty="0">
                <a:solidFill>
                  <a:schemeClr val="bg2">
                    <a:lumMod val="25000"/>
                  </a:schemeClr>
                </a:solidFill>
                <a:ea typeface="Karla" pitchFamily="2" charset="0"/>
                <a:cs typeface="Poppins" panose="02000000000000000000" pitchFamily="2" charset="0"/>
              </a:rPr>
              <a:t>: € 710.227,71</a:t>
            </a:r>
          </a:p>
          <a:p>
            <a:pPr>
              <a:lnSpc>
                <a:spcPct val="110000"/>
              </a:lnSpc>
              <a:spcBef>
                <a:spcPts val="800"/>
              </a:spcBef>
            </a:pPr>
            <a:r>
              <a:rPr lang="en-US" sz="667" b="1" kern="0" dirty="0">
                <a:solidFill>
                  <a:schemeClr val="bg2">
                    <a:lumMod val="25000"/>
                  </a:schemeClr>
                </a:solidFill>
                <a:ea typeface="Karla" pitchFamily="2" charset="0"/>
                <a:cs typeface="Poppins" panose="02000000000000000000" pitchFamily="2" charset="0"/>
              </a:rPr>
              <a:t>Da </a:t>
            </a:r>
            <a:r>
              <a:rPr lang="en-US" sz="667" b="1" kern="0" dirty="0" err="1">
                <a:solidFill>
                  <a:schemeClr val="bg2">
                    <a:lumMod val="25000"/>
                  </a:schemeClr>
                </a:solidFill>
                <a:ea typeface="Karla" pitchFamily="2" charset="0"/>
                <a:cs typeface="Poppins" panose="02000000000000000000" pitchFamily="2" charset="0"/>
              </a:rPr>
              <a:t>Fatturare</a:t>
            </a:r>
            <a:r>
              <a:rPr lang="en-US" sz="667" b="1" kern="0" dirty="0">
                <a:solidFill>
                  <a:schemeClr val="bg2">
                    <a:lumMod val="25000"/>
                  </a:schemeClr>
                </a:solidFill>
                <a:ea typeface="Karla" pitchFamily="2" charset="0"/>
                <a:cs typeface="Poppins" panose="02000000000000000000" pitchFamily="2" charset="0"/>
              </a:rPr>
              <a:t>: € 160.039,29</a:t>
            </a:r>
          </a:p>
          <a:p>
            <a:pPr>
              <a:lnSpc>
                <a:spcPct val="110000"/>
              </a:lnSpc>
              <a:spcBef>
                <a:spcPts val="800"/>
              </a:spcBef>
            </a:pPr>
            <a:endParaRPr lang="en-US" sz="667" b="1" kern="0" dirty="0">
              <a:solidFill>
                <a:schemeClr val="bg2">
                  <a:lumMod val="25000"/>
                </a:schemeClr>
              </a:solidFill>
              <a:ea typeface="Karla" pitchFamily="2" charset="0"/>
              <a:cs typeface="Poppins" panose="02000000000000000000" pitchFamily="2" charset="0"/>
            </a:endParaRPr>
          </a:p>
        </p:txBody>
      </p:sp>
      <p:sp>
        <p:nvSpPr>
          <p:cNvPr id="77" name="Текст 11">
            <a:extLst>
              <a:ext uri="{FF2B5EF4-FFF2-40B4-BE49-F238E27FC236}">
                <a16:creationId xmlns:a16="http://schemas.microsoft.com/office/drawing/2014/main" id="{ECF08ADC-AE42-256B-B235-AD66BC28F2FD}"/>
              </a:ext>
            </a:extLst>
          </p:cNvPr>
          <p:cNvSpPr txBox="1">
            <a:spLocks/>
          </p:cNvSpPr>
          <p:nvPr/>
        </p:nvSpPr>
        <p:spPr>
          <a:xfrm>
            <a:off x="7954163" y="5069222"/>
            <a:ext cx="737148" cy="41445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Bef>
                <a:spcPts val="800"/>
              </a:spcBef>
            </a:pPr>
            <a:r>
              <a:rPr lang="en-US" sz="667" b="1" kern="0" dirty="0" err="1">
                <a:solidFill>
                  <a:srgbClr val="096D95"/>
                </a:solidFill>
                <a:latin typeface="+mj-lt"/>
                <a:ea typeface="Karla" pitchFamily="2" charset="0"/>
                <a:cs typeface="Poppins" panose="02000000000000000000" pitchFamily="2" charset="0"/>
              </a:rPr>
              <a:t>Avanz</a:t>
            </a:r>
            <a:r>
              <a:rPr lang="en-US" sz="667" b="1" kern="0" dirty="0">
                <a:solidFill>
                  <a:srgbClr val="096D95"/>
                </a:solidFill>
                <a:latin typeface="+mj-lt"/>
                <a:ea typeface="Karla" pitchFamily="2" charset="0"/>
                <a:cs typeface="Poppins" panose="02000000000000000000" pitchFamily="2" charset="0"/>
              </a:rPr>
              <a:t>. Fatt. </a:t>
            </a:r>
            <a:r>
              <a:rPr lang="en-US" sz="1333" b="1" kern="0" dirty="0">
                <a:solidFill>
                  <a:srgbClr val="096D95"/>
                </a:solidFill>
                <a:latin typeface="+mj-lt"/>
                <a:ea typeface="Karla" pitchFamily="2" charset="0"/>
                <a:cs typeface="Poppins" panose="02000000000000000000" pitchFamily="2" charset="0"/>
              </a:rPr>
              <a:t>81%</a:t>
            </a:r>
          </a:p>
        </p:txBody>
      </p:sp>
      <p:sp>
        <p:nvSpPr>
          <p:cNvPr id="81" name="Скругленный прямоугольник 14">
            <a:extLst>
              <a:ext uri="{FF2B5EF4-FFF2-40B4-BE49-F238E27FC236}">
                <a16:creationId xmlns:a16="http://schemas.microsoft.com/office/drawing/2014/main" id="{4BC789D9-CB46-0927-D979-4F7FAF9E5E32}"/>
              </a:ext>
            </a:extLst>
          </p:cNvPr>
          <p:cNvSpPr/>
          <p:nvPr/>
        </p:nvSpPr>
        <p:spPr>
          <a:xfrm>
            <a:off x="9262377" y="5086392"/>
            <a:ext cx="1291289" cy="44093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82" name="Текст 11">
            <a:extLst>
              <a:ext uri="{FF2B5EF4-FFF2-40B4-BE49-F238E27FC236}">
                <a16:creationId xmlns:a16="http://schemas.microsoft.com/office/drawing/2014/main" id="{1AD28A21-CECA-4399-1A0C-B0B975E01979}"/>
              </a:ext>
            </a:extLst>
          </p:cNvPr>
          <p:cNvSpPr txBox="1">
            <a:spLocks/>
          </p:cNvSpPr>
          <p:nvPr/>
        </p:nvSpPr>
        <p:spPr>
          <a:xfrm>
            <a:off x="9290931" y="5119927"/>
            <a:ext cx="1760290" cy="32791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667" b="1" kern="0" dirty="0" err="1">
                <a:solidFill>
                  <a:schemeClr val="bg2">
                    <a:lumMod val="25000"/>
                  </a:schemeClr>
                </a:solidFill>
                <a:ea typeface="Karla" pitchFamily="2" charset="0"/>
                <a:cs typeface="Poppins" panose="02000000000000000000" pitchFamily="2" charset="0"/>
              </a:rPr>
              <a:t>Fatturato</a:t>
            </a:r>
            <a:r>
              <a:rPr lang="en-US" sz="667" b="1" kern="0" dirty="0">
                <a:solidFill>
                  <a:schemeClr val="bg2">
                    <a:lumMod val="25000"/>
                  </a:schemeClr>
                </a:solidFill>
                <a:ea typeface="Karla" pitchFamily="2" charset="0"/>
                <a:cs typeface="Poppins" panose="02000000000000000000" pitchFamily="2" charset="0"/>
              </a:rPr>
              <a:t>: € 1.110.724,90</a:t>
            </a:r>
          </a:p>
          <a:p>
            <a:pPr>
              <a:lnSpc>
                <a:spcPct val="110000"/>
              </a:lnSpc>
              <a:spcBef>
                <a:spcPts val="800"/>
              </a:spcBef>
            </a:pPr>
            <a:r>
              <a:rPr lang="en-US" sz="667" b="1" kern="0" dirty="0">
                <a:solidFill>
                  <a:schemeClr val="bg2">
                    <a:lumMod val="25000"/>
                  </a:schemeClr>
                </a:solidFill>
                <a:ea typeface="Karla" pitchFamily="2" charset="0"/>
                <a:cs typeface="Poppins" panose="02000000000000000000" pitchFamily="2" charset="0"/>
              </a:rPr>
              <a:t>Da </a:t>
            </a:r>
            <a:r>
              <a:rPr lang="en-US" sz="667" b="1" kern="0" dirty="0" err="1">
                <a:solidFill>
                  <a:schemeClr val="bg2">
                    <a:lumMod val="25000"/>
                  </a:schemeClr>
                </a:solidFill>
                <a:ea typeface="Karla" pitchFamily="2" charset="0"/>
                <a:cs typeface="Poppins" panose="02000000000000000000" pitchFamily="2" charset="0"/>
              </a:rPr>
              <a:t>Fatturare</a:t>
            </a:r>
            <a:r>
              <a:rPr lang="en-US" sz="667" b="1" kern="0" dirty="0">
                <a:solidFill>
                  <a:schemeClr val="bg2">
                    <a:lumMod val="25000"/>
                  </a:schemeClr>
                </a:solidFill>
                <a:ea typeface="Karla" pitchFamily="2" charset="0"/>
                <a:cs typeface="Poppins" panose="02000000000000000000" pitchFamily="2" charset="0"/>
              </a:rPr>
              <a:t>: € 0,00</a:t>
            </a:r>
          </a:p>
          <a:p>
            <a:pPr>
              <a:lnSpc>
                <a:spcPct val="110000"/>
              </a:lnSpc>
              <a:spcBef>
                <a:spcPts val="800"/>
              </a:spcBef>
            </a:pPr>
            <a:endParaRPr lang="en-US" sz="667" b="1" kern="0" dirty="0">
              <a:solidFill>
                <a:schemeClr val="bg2">
                  <a:lumMod val="25000"/>
                </a:schemeClr>
              </a:solidFill>
              <a:ea typeface="Karla" pitchFamily="2" charset="0"/>
              <a:cs typeface="Poppins" panose="02000000000000000000" pitchFamily="2" charset="0"/>
            </a:endParaRPr>
          </a:p>
        </p:txBody>
      </p:sp>
      <p:sp>
        <p:nvSpPr>
          <p:cNvPr id="83" name="Текст 11">
            <a:extLst>
              <a:ext uri="{FF2B5EF4-FFF2-40B4-BE49-F238E27FC236}">
                <a16:creationId xmlns:a16="http://schemas.microsoft.com/office/drawing/2014/main" id="{3D16A1B5-9369-4E3E-D01D-665BC1A1F1BC}"/>
              </a:ext>
            </a:extLst>
          </p:cNvPr>
          <p:cNvSpPr txBox="1">
            <a:spLocks/>
          </p:cNvSpPr>
          <p:nvPr/>
        </p:nvSpPr>
        <p:spPr>
          <a:xfrm>
            <a:off x="10585933" y="5069222"/>
            <a:ext cx="737148" cy="41445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Bef>
                <a:spcPts val="800"/>
              </a:spcBef>
            </a:pPr>
            <a:r>
              <a:rPr lang="en-US" sz="667" b="1" kern="0" dirty="0" err="1">
                <a:solidFill>
                  <a:srgbClr val="096D95"/>
                </a:solidFill>
                <a:latin typeface="+mj-lt"/>
                <a:ea typeface="Karla" pitchFamily="2" charset="0"/>
                <a:cs typeface="Poppins" panose="02000000000000000000" pitchFamily="2" charset="0"/>
              </a:rPr>
              <a:t>Avanz</a:t>
            </a:r>
            <a:r>
              <a:rPr lang="en-US" sz="667" b="1" kern="0" dirty="0">
                <a:solidFill>
                  <a:srgbClr val="096D95"/>
                </a:solidFill>
                <a:latin typeface="+mj-lt"/>
                <a:ea typeface="Karla" pitchFamily="2" charset="0"/>
                <a:cs typeface="Poppins" panose="02000000000000000000" pitchFamily="2" charset="0"/>
              </a:rPr>
              <a:t>. Fatt. </a:t>
            </a:r>
            <a:r>
              <a:rPr lang="en-US" sz="1333" b="1" kern="0" dirty="0">
                <a:solidFill>
                  <a:srgbClr val="096D95"/>
                </a:solidFill>
                <a:latin typeface="+mj-lt"/>
                <a:ea typeface="Karla" pitchFamily="2" charset="0"/>
                <a:cs typeface="Poppins" panose="02000000000000000000" pitchFamily="2" charset="0"/>
              </a:rPr>
              <a:t>100%</a:t>
            </a:r>
          </a:p>
        </p:txBody>
      </p:sp>
      <p:sp>
        <p:nvSpPr>
          <p:cNvPr id="84" name="Текст 11">
            <a:extLst>
              <a:ext uri="{FF2B5EF4-FFF2-40B4-BE49-F238E27FC236}">
                <a16:creationId xmlns:a16="http://schemas.microsoft.com/office/drawing/2014/main" id="{716B5F0E-DE66-363A-AB37-600760789504}"/>
              </a:ext>
            </a:extLst>
          </p:cNvPr>
          <p:cNvSpPr txBox="1">
            <a:spLocks/>
          </p:cNvSpPr>
          <p:nvPr/>
        </p:nvSpPr>
        <p:spPr>
          <a:xfrm>
            <a:off x="9262377" y="4087257"/>
            <a:ext cx="2031668"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481" indent="-190481">
              <a:lnSpc>
                <a:spcPct val="200000"/>
              </a:lnSpc>
              <a:spcBef>
                <a:spcPts val="800"/>
              </a:spcBef>
              <a:buFont typeface="Arial" panose="020B0604020202020204" pitchFamily="34" charset="0"/>
              <a:buChar char="•"/>
            </a:pPr>
            <a:r>
              <a:rPr lang="en-US" sz="933" kern="0" dirty="0">
                <a:solidFill>
                  <a:schemeClr val="bg2">
                    <a:lumMod val="25000"/>
                  </a:schemeClr>
                </a:solidFill>
                <a:ea typeface="Karla" pitchFamily="2" charset="0"/>
                <a:cs typeface="Poppins" panose="02000000000000000000" pitchFamily="2" charset="0"/>
              </a:rPr>
              <a:t>Alpha TRACE</a:t>
            </a:r>
          </a:p>
          <a:p>
            <a:pPr marL="190481" indent="-190481">
              <a:lnSpc>
                <a:spcPct val="200000"/>
              </a:lnSpc>
              <a:spcBef>
                <a:spcPts val="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Integrazione</a:t>
            </a:r>
            <a:r>
              <a:rPr lang="en-US" sz="933" kern="0" dirty="0">
                <a:solidFill>
                  <a:schemeClr val="bg2">
                    <a:lumMod val="25000"/>
                  </a:schemeClr>
                </a:solidFill>
                <a:ea typeface="Karla" pitchFamily="2" charset="0"/>
                <a:cs typeface="Poppins" panose="02000000000000000000" pitchFamily="2" charset="0"/>
              </a:rPr>
              <a:t> </a:t>
            </a:r>
            <a:r>
              <a:rPr lang="en-US" sz="933" kern="0" dirty="0" err="1">
                <a:solidFill>
                  <a:schemeClr val="bg2">
                    <a:lumMod val="25000"/>
                  </a:schemeClr>
                </a:solidFill>
                <a:ea typeface="Karla" pitchFamily="2" charset="0"/>
                <a:cs typeface="Poppins" panose="02000000000000000000" pitchFamily="2" charset="0"/>
              </a:rPr>
              <a:t>Magazzini</a:t>
            </a:r>
            <a:endParaRPr lang="en-US" sz="933" kern="0" dirty="0">
              <a:solidFill>
                <a:schemeClr val="bg2">
                  <a:lumMod val="25000"/>
                </a:schemeClr>
              </a:solidFill>
              <a:ea typeface="Karla" pitchFamily="2" charset="0"/>
              <a:cs typeface="Poppins" panose="02000000000000000000" pitchFamily="2" charset="0"/>
            </a:endParaRPr>
          </a:p>
          <a:p>
            <a:pPr marL="190481" indent="-190481">
              <a:lnSpc>
                <a:spcPct val="200000"/>
              </a:lnSpc>
              <a:spcBef>
                <a:spcPts val="0"/>
              </a:spcBef>
              <a:buFont typeface="Arial" panose="020B0604020202020204" pitchFamily="34" charset="0"/>
              <a:buChar char="•"/>
            </a:pPr>
            <a:endParaRPr lang="en-US" sz="933" kern="0" dirty="0">
              <a:solidFill>
                <a:schemeClr val="bg2">
                  <a:lumMod val="25000"/>
                </a:schemeClr>
              </a:solidFill>
              <a:ea typeface="Karla" pitchFamily="2" charset="0"/>
              <a:cs typeface="Poppins" panose="02000000000000000000" pitchFamily="2" charset="0"/>
            </a:endParaRPr>
          </a:p>
        </p:txBody>
      </p:sp>
      <p:sp>
        <p:nvSpPr>
          <p:cNvPr id="85" name="Текст 11">
            <a:extLst>
              <a:ext uri="{FF2B5EF4-FFF2-40B4-BE49-F238E27FC236}">
                <a16:creationId xmlns:a16="http://schemas.microsoft.com/office/drawing/2014/main" id="{8FFBA605-D102-37D8-4AF7-88AD6FA8915C}"/>
              </a:ext>
            </a:extLst>
          </p:cNvPr>
          <p:cNvSpPr txBox="1">
            <a:spLocks/>
          </p:cNvSpPr>
          <p:nvPr/>
        </p:nvSpPr>
        <p:spPr>
          <a:xfrm>
            <a:off x="9262377" y="2956586"/>
            <a:ext cx="1760290"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bg2">
                    <a:lumMod val="25000"/>
                  </a:schemeClr>
                </a:solidFill>
                <a:ea typeface="Karla" pitchFamily="2" charset="0"/>
                <a:cs typeface="Poppins" panose="02000000000000000000" pitchFamily="2" charset="0"/>
              </a:rPr>
              <a:t>Anno 2023</a:t>
            </a:r>
            <a:r>
              <a:rPr lang="en-US" sz="933" kern="0" dirty="0">
                <a:solidFill>
                  <a:schemeClr val="bg2">
                    <a:lumMod val="25000"/>
                  </a:schemeClr>
                </a:solidFill>
                <a:ea typeface="Karla" pitchFamily="2" charset="0"/>
                <a:cs typeface="Poppins" panose="02000000000000000000" pitchFamily="2" charset="0"/>
              </a:rPr>
              <a:t>: €  583.125,70</a:t>
            </a:r>
            <a:br>
              <a:rPr lang="en-US" sz="933" kern="0" dirty="0">
                <a:solidFill>
                  <a:schemeClr val="bg2">
                    <a:lumMod val="25000"/>
                  </a:schemeClr>
                </a:solidFill>
                <a:ea typeface="Karla" pitchFamily="2" charset="0"/>
                <a:cs typeface="Poppins" panose="02000000000000000000" pitchFamily="2" charset="0"/>
              </a:rPr>
            </a:br>
            <a:r>
              <a:rPr lang="en-US" sz="933" b="1" kern="0" dirty="0">
                <a:solidFill>
                  <a:schemeClr val="bg2">
                    <a:lumMod val="25000"/>
                  </a:schemeClr>
                </a:solidFill>
                <a:ea typeface="Karla" pitchFamily="2" charset="0"/>
                <a:cs typeface="Poppins" panose="02000000000000000000" pitchFamily="2" charset="0"/>
              </a:rPr>
              <a:t>Anno 2024</a:t>
            </a:r>
            <a:r>
              <a:rPr lang="en-US" sz="933" kern="0" dirty="0">
                <a:solidFill>
                  <a:schemeClr val="bg2">
                    <a:lumMod val="25000"/>
                  </a:schemeClr>
                </a:solidFill>
                <a:ea typeface="Karla" pitchFamily="2" charset="0"/>
                <a:cs typeface="Poppins" panose="02000000000000000000" pitchFamily="2" charset="0"/>
              </a:rPr>
              <a:t>: €  252.160,21</a:t>
            </a:r>
          </a:p>
        </p:txBody>
      </p:sp>
      <p:sp>
        <p:nvSpPr>
          <p:cNvPr id="86" name="Текст 11">
            <a:extLst>
              <a:ext uri="{FF2B5EF4-FFF2-40B4-BE49-F238E27FC236}">
                <a16:creationId xmlns:a16="http://schemas.microsoft.com/office/drawing/2014/main" id="{15836576-54BD-F38A-8D7E-43FDA2E4D8AD}"/>
              </a:ext>
            </a:extLst>
          </p:cNvPr>
          <p:cNvSpPr txBox="1">
            <a:spLocks/>
          </p:cNvSpPr>
          <p:nvPr/>
        </p:nvSpPr>
        <p:spPr>
          <a:xfrm>
            <a:off x="9262377" y="3831031"/>
            <a:ext cx="1760290" cy="414451"/>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rgbClr val="096D95"/>
                </a:solidFill>
                <a:latin typeface="+mj-lt"/>
                <a:ea typeface="Karla" pitchFamily="2" charset="0"/>
                <a:cs typeface="Poppins" panose="02000000000000000000" pitchFamily="2" charset="0"/>
              </a:rPr>
              <a:t>OGGETTO DELLA FORNITURA</a:t>
            </a:r>
          </a:p>
        </p:txBody>
      </p:sp>
      <p:sp>
        <p:nvSpPr>
          <p:cNvPr id="87" name="Прямоугольник 4">
            <a:extLst>
              <a:ext uri="{FF2B5EF4-FFF2-40B4-BE49-F238E27FC236}">
                <a16:creationId xmlns:a16="http://schemas.microsoft.com/office/drawing/2014/main" id="{E6618C24-F190-86FE-30FF-E81852F167ED}"/>
              </a:ext>
            </a:extLst>
          </p:cNvPr>
          <p:cNvSpPr/>
          <p:nvPr/>
        </p:nvSpPr>
        <p:spPr>
          <a:xfrm>
            <a:off x="819681" y="5943849"/>
            <a:ext cx="238147" cy="129857"/>
          </a:xfrm>
          <a:prstGeom prst="rect">
            <a:avLst/>
          </a:prstGeom>
          <a:solidFill>
            <a:srgbClr val="096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88" name="CasellaDiTesto 87">
            <a:extLst>
              <a:ext uri="{FF2B5EF4-FFF2-40B4-BE49-F238E27FC236}">
                <a16:creationId xmlns:a16="http://schemas.microsoft.com/office/drawing/2014/main" id="{596A2D91-9851-79A7-B002-4AA8A334D0F9}"/>
              </a:ext>
            </a:extLst>
          </p:cNvPr>
          <p:cNvSpPr txBox="1"/>
          <p:nvPr/>
        </p:nvSpPr>
        <p:spPr>
          <a:xfrm>
            <a:off x="1057827" y="5931370"/>
            <a:ext cx="1203768" cy="184666"/>
          </a:xfrm>
          <a:prstGeom prst="rect">
            <a:avLst/>
          </a:prstGeom>
          <a:noFill/>
        </p:spPr>
        <p:txBody>
          <a:bodyPr wrap="square" rtlCol="0">
            <a:spAutoFit/>
          </a:bodyPr>
          <a:lstStyle/>
          <a:p>
            <a:r>
              <a:rPr lang="it-IT" sz="600" dirty="0"/>
              <a:t>CONTRATTI PRECEDENTI</a:t>
            </a:r>
          </a:p>
        </p:txBody>
      </p:sp>
      <p:sp>
        <p:nvSpPr>
          <p:cNvPr id="89" name="Прямоугольник 4">
            <a:extLst>
              <a:ext uri="{FF2B5EF4-FFF2-40B4-BE49-F238E27FC236}">
                <a16:creationId xmlns:a16="http://schemas.microsoft.com/office/drawing/2014/main" id="{8FB85916-AD5C-891F-994C-351A34336A1E}"/>
              </a:ext>
            </a:extLst>
          </p:cNvPr>
          <p:cNvSpPr/>
          <p:nvPr/>
        </p:nvSpPr>
        <p:spPr>
          <a:xfrm>
            <a:off x="819681" y="6135440"/>
            <a:ext cx="238147" cy="1298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90" name="CasellaDiTesto 89">
            <a:extLst>
              <a:ext uri="{FF2B5EF4-FFF2-40B4-BE49-F238E27FC236}">
                <a16:creationId xmlns:a16="http://schemas.microsoft.com/office/drawing/2014/main" id="{F629937D-48FB-707B-DC4B-C7118F0FDE1C}"/>
              </a:ext>
            </a:extLst>
          </p:cNvPr>
          <p:cNvSpPr txBox="1"/>
          <p:nvPr/>
        </p:nvSpPr>
        <p:spPr>
          <a:xfrm>
            <a:off x="1057828" y="6122960"/>
            <a:ext cx="3601684" cy="184666"/>
          </a:xfrm>
          <a:prstGeom prst="rect">
            <a:avLst/>
          </a:prstGeom>
          <a:noFill/>
        </p:spPr>
        <p:txBody>
          <a:bodyPr wrap="square" rtlCol="0">
            <a:spAutoFit/>
          </a:bodyPr>
          <a:lstStyle/>
          <a:p>
            <a:r>
              <a:rPr lang="it-IT" sz="600" dirty="0"/>
              <a:t>NUOVI CONTRATTI IN FASE DI RICEZIONE (CONVENZIONE FIRMATA)</a:t>
            </a:r>
          </a:p>
        </p:txBody>
      </p:sp>
      <p:sp>
        <p:nvSpPr>
          <p:cNvPr id="5" name="Right">
            <a:extLst>
              <a:ext uri="{FF2B5EF4-FFF2-40B4-BE49-F238E27FC236}">
                <a16:creationId xmlns:a16="http://schemas.microsoft.com/office/drawing/2014/main" id="{A48D4F71-5319-1AD5-E59C-E844636E7036}"/>
              </a:ext>
            </a:extLst>
          </p:cNvPr>
          <p:cNvSpPr txBox="1"/>
          <p:nvPr/>
        </p:nvSpPr>
        <p:spPr>
          <a:xfrm>
            <a:off x="2043086" y="296856"/>
            <a:ext cx="8105827" cy="559127"/>
          </a:xfrm>
          <a:prstGeom prst="rect">
            <a:avLst/>
          </a:prstGeom>
          <a:extLst>
            <a:ext uri="{C572A759-6A51-4108-AA02-DFA0A04FC94B}">
              <ma14:wrappingTextBoxFlag xmlns:ma14="http://schemas.microsoft.com/office/mac/drawingml/2011/main" xmlns=""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dirty="0">
                <a:solidFill>
                  <a:srgbClr val="171916"/>
                </a:solidFill>
                <a:latin typeface="Poppins Medium" pitchFamily="2" charset="77"/>
                <a:cs typeface="Poppins Medium" pitchFamily="2" charset="77"/>
              </a:rPr>
              <a:t>Stato dei Contratti Pluriennali</a:t>
            </a:r>
          </a:p>
        </p:txBody>
      </p:sp>
      <p:sp>
        <p:nvSpPr>
          <p:cNvPr id="6" name="Прямоугольник 2">
            <a:extLst>
              <a:ext uri="{FF2B5EF4-FFF2-40B4-BE49-F238E27FC236}">
                <a16:creationId xmlns:a16="http://schemas.microsoft.com/office/drawing/2014/main" id="{1E7E2990-C6D7-88DA-94F7-41FAAF7792D2}"/>
              </a:ext>
            </a:extLst>
          </p:cNvPr>
          <p:cNvSpPr/>
          <p:nvPr/>
        </p:nvSpPr>
        <p:spPr>
          <a:xfrm>
            <a:off x="3851107" y="706762"/>
            <a:ext cx="4489786" cy="315407"/>
          </a:xfrm>
          <a:prstGeom prst="rect">
            <a:avLst/>
          </a:prstGeom>
        </p:spPr>
        <p:txBody>
          <a:bodyPr wrap="square">
            <a:spAutoFit/>
          </a:bodyPr>
          <a:lstStyle/>
          <a:p>
            <a:pPr algn="ctr">
              <a:lnSpc>
                <a:spcPts val="1800"/>
              </a:lnSpc>
              <a:spcBef>
                <a:spcPts val="1200"/>
              </a:spcBef>
            </a:pPr>
            <a:r>
              <a:rPr lang="en-US" sz="1300" b="1" dirty="0" err="1">
                <a:solidFill>
                  <a:srgbClr val="666666"/>
                </a:solidFill>
                <a:latin typeface="Poppins SemiBold" pitchFamily="2" charset="77"/>
                <a:cs typeface="Poppins SemiBold" pitchFamily="2" charset="77"/>
              </a:rPr>
              <a:t>Collaborazioni</a:t>
            </a:r>
            <a:r>
              <a:rPr lang="en-US" sz="1300" b="1" dirty="0">
                <a:solidFill>
                  <a:srgbClr val="666666"/>
                </a:solidFill>
                <a:latin typeface="Poppins SemiBold" pitchFamily="2" charset="77"/>
                <a:cs typeface="Poppins SemiBold" pitchFamily="2" charset="77"/>
              </a:rPr>
              <a:t> e Partnership </a:t>
            </a:r>
            <a:r>
              <a:rPr lang="en-US" sz="1300" b="1" dirty="0" err="1">
                <a:solidFill>
                  <a:srgbClr val="666666"/>
                </a:solidFill>
                <a:latin typeface="Poppins SemiBold" pitchFamily="2" charset="77"/>
                <a:cs typeface="Poppins SemiBold" pitchFamily="2" charset="77"/>
              </a:rPr>
              <a:t>Attive</a:t>
            </a:r>
            <a:endParaRPr lang="en-US" sz="1300" b="1" dirty="0">
              <a:solidFill>
                <a:srgbClr val="666666"/>
              </a:solidFill>
              <a:latin typeface="Poppins SemiBold" pitchFamily="2" charset="77"/>
              <a:cs typeface="Poppins SemiBold" pitchFamily="2" charset="77"/>
            </a:endParaRPr>
          </a:p>
        </p:txBody>
      </p:sp>
    </p:spTree>
    <p:extLst>
      <p:ext uri="{BB962C8B-B14F-4D97-AF65-F5344CB8AC3E}">
        <p14:creationId xmlns:p14="http://schemas.microsoft.com/office/powerpoint/2010/main" val="50530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randombar(horizontal)">
                                      <p:cBhvr>
                                        <p:cTn id="7" dur="500"/>
                                        <p:tgtEl>
                                          <p:spTgt spid="4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randombar(horizontal)">
                                      <p:cBhvr>
                                        <p:cTn id="16" dur="500"/>
                                        <p:tgtEl>
                                          <p:spTgt spid="4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randombar(horizontal)">
                                      <p:cBhvr>
                                        <p:cTn id="19" dur="500"/>
                                        <p:tgtEl>
                                          <p:spTgt spid="5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randombar(horizontal)">
                                      <p:cBhvr>
                                        <p:cTn id="39" dur="500"/>
                                        <p:tgtEl>
                                          <p:spTgt spid="5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randombar(horizontal)">
                                      <p:cBhvr>
                                        <p:cTn id="42" dur="500"/>
                                        <p:tgtEl>
                                          <p:spTgt spid="4"/>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randombar(horizontal)">
                                      <p:cBhvr>
                                        <p:cTn id="45" dur="500"/>
                                        <p:tgtEl>
                                          <p:spTgt spid="5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randombar(horizontal)">
                                      <p:cBhvr>
                                        <p:cTn id="48" dur="500"/>
                                        <p:tgtEl>
                                          <p:spTgt spid="53"/>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randombar(horizontal)">
                                      <p:cBhvr>
                                        <p:cTn id="51" dur="500"/>
                                        <p:tgtEl>
                                          <p:spTgt spid="1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randombar(horizontal)">
                                      <p:cBhvr>
                                        <p:cTn id="57" dur="500"/>
                                        <p:tgtEl>
                                          <p:spTgt spid="16"/>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randombar(horizontal)">
                                      <p:cBhvr>
                                        <p:cTn id="60" dur="500"/>
                                        <p:tgtEl>
                                          <p:spTgt spid="17"/>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randombar(horizontal)">
                                      <p:cBhvr>
                                        <p:cTn id="63" dur="500"/>
                                        <p:tgtEl>
                                          <p:spTgt spid="1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randombar(horizontal)">
                                      <p:cBhvr>
                                        <p:cTn id="66" dur="500"/>
                                        <p:tgtEl>
                                          <p:spTgt spid="19"/>
                                        </p:tgtEl>
                                      </p:cBhvr>
                                    </p:animEffect>
                                  </p:childTnLst>
                                </p:cTn>
                              </p:par>
                              <p:par>
                                <p:cTn id="67" presetID="14" presetClass="entr" presetSubtype="10" fill="hold" grpId="1"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randombar(horizontal)">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randombar(horizontal)">
                                      <p:cBhvr>
                                        <p:cTn id="74" dur="500"/>
                                        <p:tgtEl>
                                          <p:spTgt spid="64"/>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randombar(horizontal)">
                                      <p:cBhvr>
                                        <p:cTn id="77" dur="500"/>
                                        <p:tgtEl>
                                          <p:spTgt spid="66"/>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randombar(horizontal)">
                                      <p:cBhvr>
                                        <p:cTn id="80" dur="500"/>
                                        <p:tgtEl>
                                          <p:spTgt spid="67"/>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randombar(horizontal)">
                                      <p:cBhvr>
                                        <p:cTn id="83" dur="500"/>
                                        <p:tgtEl>
                                          <p:spTgt spid="68"/>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randombar(horizontal)">
                                      <p:cBhvr>
                                        <p:cTn id="86" dur="500"/>
                                        <p:tgtEl>
                                          <p:spTgt spid="69"/>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73"/>
                                        </p:tgtEl>
                                        <p:attrNameLst>
                                          <p:attrName>style.visibility</p:attrName>
                                        </p:attrNameLst>
                                      </p:cBhvr>
                                      <p:to>
                                        <p:strVal val="visible"/>
                                      </p:to>
                                    </p:set>
                                    <p:animEffect transition="in" filter="randombar(horizontal)">
                                      <p:cBhvr>
                                        <p:cTn id="89" dur="500"/>
                                        <p:tgtEl>
                                          <p:spTgt spid="73"/>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randombar(horizontal)">
                                      <p:cBhvr>
                                        <p:cTn id="92" dur="500"/>
                                        <p:tgtEl>
                                          <p:spTgt spid="74"/>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randombar(horizontal)">
                                      <p:cBhvr>
                                        <p:cTn id="95" dur="500"/>
                                        <p:tgtEl>
                                          <p:spTgt spid="75"/>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76"/>
                                        </p:tgtEl>
                                        <p:attrNameLst>
                                          <p:attrName>style.visibility</p:attrName>
                                        </p:attrNameLst>
                                      </p:cBhvr>
                                      <p:to>
                                        <p:strVal val="visible"/>
                                      </p:to>
                                    </p:set>
                                    <p:animEffect transition="in" filter="randombar(horizontal)">
                                      <p:cBhvr>
                                        <p:cTn id="98" dur="500"/>
                                        <p:tgtEl>
                                          <p:spTgt spid="76"/>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randombar(horizontal)">
                                      <p:cBhvr>
                                        <p:cTn id="101" dur="500"/>
                                        <p:tgtEl>
                                          <p:spTgt spid="77"/>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randombar(horizontal)">
                                      <p:cBhvr>
                                        <p:cTn id="106" dur="500"/>
                                        <p:tgtEl>
                                          <p:spTgt spid="65"/>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70"/>
                                        </p:tgtEl>
                                        <p:attrNameLst>
                                          <p:attrName>style.visibility</p:attrName>
                                        </p:attrNameLst>
                                      </p:cBhvr>
                                      <p:to>
                                        <p:strVal val="visible"/>
                                      </p:to>
                                    </p:set>
                                    <p:animEffect transition="in" filter="randombar(horizontal)">
                                      <p:cBhvr>
                                        <p:cTn id="109" dur="500"/>
                                        <p:tgtEl>
                                          <p:spTgt spid="70"/>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randombar(horizontal)">
                                      <p:cBhvr>
                                        <p:cTn id="112" dur="500"/>
                                        <p:tgtEl>
                                          <p:spTgt spid="71"/>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72"/>
                                        </p:tgtEl>
                                        <p:attrNameLst>
                                          <p:attrName>style.visibility</p:attrName>
                                        </p:attrNameLst>
                                      </p:cBhvr>
                                      <p:to>
                                        <p:strVal val="visible"/>
                                      </p:to>
                                    </p:set>
                                    <p:animEffect transition="in" filter="randombar(horizontal)">
                                      <p:cBhvr>
                                        <p:cTn id="115" dur="500"/>
                                        <p:tgtEl>
                                          <p:spTgt spid="72"/>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81"/>
                                        </p:tgtEl>
                                        <p:attrNameLst>
                                          <p:attrName>style.visibility</p:attrName>
                                        </p:attrNameLst>
                                      </p:cBhvr>
                                      <p:to>
                                        <p:strVal val="visible"/>
                                      </p:to>
                                    </p:set>
                                    <p:animEffect transition="in" filter="randombar(horizontal)">
                                      <p:cBhvr>
                                        <p:cTn id="118" dur="500"/>
                                        <p:tgtEl>
                                          <p:spTgt spid="81"/>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randombar(horizontal)">
                                      <p:cBhvr>
                                        <p:cTn id="121" dur="500"/>
                                        <p:tgtEl>
                                          <p:spTgt spid="82"/>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83"/>
                                        </p:tgtEl>
                                        <p:attrNameLst>
                                          <p:attrName>style.visibility</p:attrName>
                                        </p:attrNameLst>
                                      </p:cBhvr>
                                      <p:to>
                                        <p:strVal val="visible"/>
                                      </p:to>
                                    </p:set>
                                    <p:animEffect transition="in" filter="randombar(horizontal)">
                                      <p:cBhvr>
                                        <p:cTn id="124" dur="500"/>
                                        <p:tgtEl>
                                          <p:spTgt spid="83"/>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84"/>
                                        </p:tgtEl>
                                        <p:attrNameLst>
                                          <p:attrName>style.visibility</p:attrName>
                                        </p:attrNameLst>
                                      </p:cBhvr>
                                      <p:to>
                                        <p:strVal val="visible"/>
                                      </p:to>
                                    </p:set>
                                    <p:animEffect transition="in" filter="randombar(horizontal)">
                                      <p:cBhvr>
                                        <p:cTn id="127" dur="500"/>
                                        <p:tgtEl>
                                          <p:spTgt spid="84"/>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85"/>
                                        </p:tgtEl>
                                        <p:attrNameLst>
                                          <p:attrName>style.visibility</p:attrName>
                                        </p:attrNameLst>
                                      </p:cBhvr>
                                      <p:to>
                                        <p:strVal val="visible"/>
                                      </p:to>
                                    </p:set>
                                    <p:animEffect transition="in" filter="randombar(horizontal)">
                                      <p:cBhvr>
                                        <p:cTn id="130" dur="500"/>
                                        <p:tgtEl>
                                          <p:spTgt spid="85"/>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86"/>
                                        </p:tgtEl>
                                        <p:attrNameLst>
                                          <p:attrName>style.visibility</p:attrName>
                                        </p:attrNameLst>
                                      </p:cBhvr>
                                      <p:to>
                                        <p:strVal val="visible"/>
                                      </p:to>
                                    </p:set>
                                    <p:animEffect transition="in" filter="randombar(horizontal)">
                                      <p:cBhvr>
                                        <p:cTn id="133" dur="500"/>
                                        <p:tgtEl>
                                          <p:spTgt spid="86"/>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87"/>
                                        </p:tgtEl>
                                        <p:attrNameLst>
                                          <p:attrName>style.visibility</p:attrName>
                                        </p:attrNameLst>
                                      </p:cBhvr>
                                      <p:to>
                                        <p:strVal val="visible"/>
                                      </p:to>
                                    </p:set>
                                    <p:animEffect transition="in" filter="randombar(horizontal)">
                                      <p:cBhvr>
                                        <p:cTn id="136" dur="500"/>
                                        <p:tgtEl>
                                          <p:spTgt spid="87"/>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89"/>
                                        </p:tgtEl>
                                        <p:attrNameLst>
                                          <p:attrName>style.visibility</p:attrName>
                                        </p:attrNameLst>
                                      </p:cBhvr>
                                      <p:to>
                                        <p:strVal val="visible"/>
                                      </p:to>
                                    </p:set>
                                    <p:animEffect transition="in" filter="randombar(horizontal)">
                                      <p:cBhvr>
                                        <p:cTn id="139" dur="500"/>
                                        <p:tgtEl>
                                          <p:spTgt spid="89"/>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88"/>
                                        </p:tgtEl>
                                        <p:attrNameLst>
                                          <p:attrName>style.visibility</p:attrName>
                                        </p:attrNameLst>
                                      </p:cBhvr>
                                      <p:to>
                                        <p:strVal val="visible"/>
                                      </p:to>
                                    </p:set>
                                    <p:animEffect transition="in" filter="randombar(horizontal)">
                                      <p:cBhvr>
                                        <p:cTn id="142" dur="500"/>
                                        <p:tgtEl>
                                          <p:spTgt spid="88"/>
                                        </p:tgtEl>
                                      </p:cBhvr>
                                    </p:animEffect>
                                  </p:childTnLst>
                                </p:cTn>
                              </p:par>
                              <p:par>
                                <p:cTn id="143" presetID="14" presetClass="entr" presetSubtype="10" fill="hold" grpId="0" nodeType="withEffect">
                                  <p:stCondLst>
                                    <p:cond delay="0"/>
                                  </p:stCondLst>
                                  <p:childTnLst>
                                    <p:set>
                                      <p:cBhvr>
                                        <p:cTn id="144" dur="1" fill="hold">
                                          <p:stCondLst>
                                            <p:cond delay="0"/>
                                          </p:stCondLst>
                                        </p:cTn>
                                        <p:tgtEl>
                                          <p:spTgt spid="90"/>
                                        </p:tgtEl>
                                        <p:attrNameLst>
                                          <p:attrName>style.visibility</p:attrName>
                                        </p:attrNameLst>
                                      </p:cBhvr>
                                      <p:to>
                                        <p:strVal val="visible"/>
                                      </p:to>
                                    </p:set>
                                    <p:animEffect transition="in" filter="randombar(horizontal)">
                                      <p:cBhvr>
                                        <p:cTn id="14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48" grpId="0" animBg="1"/>
      <p:bldP spid="49" grpId="0"/>
      <p:bldP spid="50" grpId="0"/>
      <p:bldP spid="51" grpId="0" animBg="1"/>
      <p:bldP spid="52" grpId="0"/>
      <p:bldP spid="53" grpId="0"/>
      <p:bldP spid="8" grpId="0"/>
      <p:bldP spid="10" grpId="0"/>
      <p:bldP spid="11" grpId="0" animBg="1"/>
      <p:bldP spid="12" grpId="0"/>
      <p:bldP spid="13" grpId="0"/>
      <p:bldP spid="14" grpId="0"/>
      <p:bldP spid="15" grpId="0"/>
      <p:bldP spid="16" grpId="0"/>
      <p:bldP spid="17" grpId="0" animBg="1"/>
      <p:bldP spid="17" grpId="1" animBg="1"/>
      <p:bldP spid="18" grpId="0"/>
      <p:bldP spid="19" grpId="0"/>
      <p:bldP spid="64" grpId="0" animBg="1"/>
      <p:bldP spid="65" grpId="0" animBg="1"/>
      <p:bldP spid="66" grpId="0"/>
      <p:bldP spid="67" grpId="0" animBg="1"/>
      <p:bldP spid="68" grpId="0"/>
      <p:bldP spid="69" grpId="0"/>
      <p:bldP spid="70" grpId="0" animBg="1"/>
      <p:bldP spid="71" grpId="0"/>
      <p:bldP spid="72" grpId="0"/>
      <p:bldP spid="73" grpId="0"/>
      <p:bldP spid="74" grpId="0"/>
      <p:bldP spid="75" grpId="0" animBg="1"/>
      <p:bldP spid="76" grpId="0"/>
      <p:bldP spid="77" grpId="0"/>
      <p:bldP spid="81" grpId="0" animBg="1"/>
      <p:bldP spid="82" grpId="0"/>
      <p:bldP spid="83" grpId="0"/>
      <p:bldP spid="84" grpId="0"/>
      <p:bldP spid="85" grpId="0"/>
      <p:bldP spid="86" grpId="0"/>
      <p:bldP spid="87" grpId="0" animBg="1"/>
      <p:bldP spid="88" grpId="0"/>
      <p:bldP spid="89" grpId="0" animBg="1"/>
      <p:bldP spid="9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819681" y="1846526"/>
            <a:ext cx="2456218" cy="3638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4" name="Прямоугольник 3"/>
          <p:cNvSpPr/>
          <p:nvPr/>
        </p:nvSpPr>
        <p:spPr>
          <a:xfrm>
            <a:off x="3510150" y="1846526"/>
            <a:ext cx="2456218" cy="3638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7" name="Текст 11"/>
          <p:cNvSpPr txBox="1">
            <a:spLocks/>
          </p:cNvSpPr>
          <p:nvPr/>
        </p:nvSpPr>
        <p:spPr>
          <a:xfrm>
            <a:off x="1139091" y="3970210"/>
            <a:ext cx="1760290"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481" indent="-190481">
              <a:lnSpc>
                <a:spcPct val="200000"/>
              </a:lnSpc>
              <a:spcBef>
                <a:spcPts val="800"/>
              </a:spcBef>
              <a:buFont typeface="Arial" panose="020B0604020202020204" pitchFamily="34" charset="0"/>
              <a:buChar char="•"/>
            </a:pPr>
            <a:r>
              <a:rPr lang="en-US" sz="933" kern="0" dirty="0">
                <a:solidFill>
                  <a:schemeClr val="bg2">
                    <a:lumMod val="25000"/>
                  </a:schemeClr>
                </a:solidFill>
                <a:ea typeface="Karla" pitchFamily="2" charset="0"/>
                <a:cs typeface="Poppins" panose="02000000000000000000" pitchFamily="2" charset="0"/>
              </a:rPr>
              <a:t>Alpha TRACE</a:t>
            </a:r>
          </a:p>
          <a:p>
            <a:pPr marL="190481" indent="-190481">
              <a:lnSpc>
                <a:spcPct val="200000"/>
              </a:lnSpc>
              <a:spcBef>
                <a:spcPts val="0"/>
              </a:spcBef>
              <a:buFont typeface="Arial" panose="020B0604020202020204" pitchFamily="34" charset="0"/>
              <a:buChar char="•"/>
            </a:pPr>
            <a:r>
              <a:rPr lang="en-US" sz="933" kern="0" dirty="0">
                <a:solidFill>
                  <a:schemeClr val="bg2">
                    <a:lumMod val="25000"/>
                  </a:schemeClr>
                </a:solidFill>
                <a:ea typeface="Karla" pitchFamily="2" charset="0"/>
                <a:cs typeface="Poppins" panose="02000000000000000000" pitchFamily="2" charset="0"/>
              </a:rPr>
              <a:t>Maintenance</a:t>
            </a:r>
          </a:p>
          <a:p>
            <a:pPr marL="190481" indent="-190481">
              <a:lnSpc>
                <a:spcPct val="200000"/>
              </a:lnSpc>
              <a:spcBef>
                <a:spcPts val="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Servizi</a:t>
            </a:r>
            <a:r>
              <a:rPr lang="en-US" sz="933" kern="0" dirty="0">
                <a:solidFill>
                  <a:schemeClr val="bg2">
                    <a:lumMod val="25000"/>
                  </a:schemeClr>
                </a:solidFill>
                <a:ea typeface="Karla" pitchFamily="2" charset="0"/>
                <a:cs typeface="Poppins" panose="02000000000000000000" pitchFamily="2" charset="0"/>
              </a:rPr>
              <a:t> </a:t>
            </a:r>
            <a:r>
              <a:rPr lang="en-US" sz="933" kern="0" dirty="0" err="1">
                <a:solidFill>
                  <a:schemeClr val="bg2">
                    <a:lumMod val="25000"/>
                  </a:schemeClr>
                </a:solidFill>
                <a:ea typeface="Karla" pitchFamily="2" charset="0"/>
                <a:cs typeface="Poppins" panose="02000000000000000000" pitchFamily="2" charset="0"/>
              </a:rPr>
              <a:t>Professionali</a:t>
            </a:r>
            <a:endParaRPr lang="en-US" sz="933" kern="0" dirty="0">
              <a:solidFill>
                <a:schemeClr val="bg2">
                  <a:lumMod val="25000"/>
                </a:schemeClr>
              </a:solidFill>
              <a:ea typeface="Karla" pitchFamily="2" charset="0"/>
              <a:cs typeface="Poppins" panose="02000000000000000000" pitchFamily="2" charset="0"/>
            </a:endParaRPr>
          </a:p>
        </p:txBody>
      </p:sp>
      <p:sp>
        <p:nvSpPr>
          <p:cNvPr id="48" name="Прямоугольник 4"/>
          <p:cNvSpPr/>
          <p:nvPr/>
        </p:nvSpPr>
        <p:spPr>
          <a:xfrm>
            <a:off x="828714" y="1432075"/>
            <a:ext cx="2444888" cy="1369039"/>
          </a:xfrm>
          <a:prstGeom prst="rect">
            <a:avLst/>
          </a:prstGeom>
          <a:solidFill>
            <a:srgbClr val="096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49" name="Заголовок 1"/>
          <p:cNvSpPr txBox="1">
            <a:spLocks/>
          </p:cNvSpPr>
          <p:nvPr/>
        </p:nvSpPr>
        <p:spPr>
          <a:xfrm>
            <a:off x="831011" y="1502914"/>
            <a:ext cx="2456218" cy="10091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400"/>
              </a:lnSpc>
            </a:pPr>
            <a:r>
              <a:rPr lang="en-US" sz="1000" kern="0" dirty="0">
                <a:solidFill>
                  <a:schemeClr val="bg1"/>
                </a:solidFill>
                <a:cs typeface="Poppins SemiBold" panose="02000000000000000000" pitchFamily="2" charset="0"/>
              </a:rPr>
              <a:t>INNOVERY/ ENG. / A.U.</a:t>
            </a:r>
          </a:p>
          <a:p>
            <a:pPr algn="ctr">
              <a:lnSpc>
                <a:spcPts val="3400"/>
              </a:lnSpc>
            </a:pPr>
            <a:r>
              <a:rPr lang="en-US" sz="2000" baseline="30000" dirty="0">
                <a:solidFill>
                  <a:schemeClr val="bg1"/>
                </a:solidFill>
                <a:ea typeface="Lato" panose="020F0502020204030203" pitchFamily="34" charset="0"/>
                <a:cs typeface="Poppins SemiBold" panose="02000000000000000000" pitchFamily="2" charset="0"/>
              </a:rPr>
              <a:t>€</a:t>
            </a:r>
            <a:r>
              <a:rPr lang="en-US" sz="2400" baseline="30000" dirty="0">
                <a:solidFill>
                  <a:schemeClr val="bg1"/>
                </a:solidFill>
                <a:ea typeface="Lato" panose="020F0502020204030203" pitchFamily="34" charset="0"/>
                <a:cs typeface="Poppins SemiBold" panose="02000000000000000000" pitchFamily="2" charset="0"/>
              </a:rPr>
              <a:t> </a:t>
            </a:r>
            <a:r>
              <a:rPr lang="en-US" sz="2400" b="1" dirty="0">
                <a:solidFill>
                  <a:schemeClr val="bg1"/>
                </a:solidFill>
                <a:ea typeface="Lato" panose="020F0502020204030203" pitchFamily="34" charset="0"/>
                <a:cs typeface="Poppins SemiBold" panose="02000000000000000000" pitchFamily="2" charset="0"/>
              </a:rPr>
              <a:t>595 K</a:t>
            </a:r>
            <a:endParaRPr lang="en-US" sz="2400" b="1" baseline="30000" dirty="0">
              <a:solidFill>
                <a:schemeClr val="bg1"/>
              </a:solidFill>
              <a:ea typeface="Lato" panose="020F0502020204030203" pitchFamily="34" charset="0"/>
              <a:cs typeface="Poppins SemiBold" panose="02000000000000000000" pitchFamily="2" charset="0"/>
            </a:endParaRPr>
          </a:p>
          <a:p>
            <a:pPr algn="ctr"/>
            <a:endParaRPr lang="ru-RU" sz="2400" b="1" spc="100" dirty="0">
              <a:solidFill>
                <a:schemeClr val="bg1"/>
              </a:solidFill>
              <a:ea typeface="Lato" panose="020F0502020204030203" pitchFamily="34" charset="0"/>
              <a:cs typeface="Poppins SemiBold" panose="02000000000000000000" pitchFamily="2" charset="0"/>
            </a:endParaRPr>
          </a:p>
        </p:txBody>
      </p:sp>
      <p:sp>
        <p:nvSpPr>
          <p:cNvPr id="50" name="Заголовок 1"/>
          <p:cNvSpPr txBox="1">
            <a:spLocks/>
          </p:cNvSpPr>
          <p:nvPr/>
        </p:nvSpPr>
        <p:spPr>
          <a:xfrm>
            <a:off x="791127" y="2331523"/>
            <a:ext cx="2456218" cy="3552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2400"/>
              </a:lnSpc>
            </a:pPr>
            <a:r>
              <a:rPr lang="en-US" sz="800" dirty="0" err="1">
                <a:solidFill>
                  <a:schemeClr val="bg1">
                    <a:lumMod val="85000"/>
                  </a:schemeClr>
                </a:solidFill>
                <a:latin typeface="+mn-lt"/>
                <a:ea typeface="Lato" panose="020F0502020204030203" pitchFamily="34" charset="0"/>
                <a:cs typeface="Poppins SemiBold" panose="02000000000000000000" pitchFamily="2" charset="0"/>
              </a:rPr>
              <a:t>Durata</a:t>
            </a:r>
            <a:r>
              <a:rPr lang="en-US" sz="800" dirty="0">
                <a:solidFill>
                  <a:schemeClr val="bg1">
                    <a:lumMod val="85000"/>
                  </a:schemeClr>
                </a:solidFill>
                <a:latin typeface="+mn-lt"/>
                <a:ea typeface="Lato" panose="020F0502020204030203" pitchFamily="34" charset="0"/>
                <a:cs typeface="Poppins SemiBold" panose="02000000000000000000" pitchFamily="2" charset="0"/>
              </a:rPr>
              <a:t> 2 anni</a:t>
            </a:r>
          </a:p>
          <a:p>
            <a:pPr algn="ctr"/>
            <a:endParaRPr lang="ru-RU" sz="1200" b="1" spc="100" dirty="0">
              <a:solidFill>
                <a:schemeClr val="bg2">
                  <a:lumMod val="10000"/>
                </a:schemeClr>
              </a:solidFill>
              <a:latin typeface="+mn-lt"/>
              <a:ea typeface="Lato" panose="020F0502020204030203" pitchFamily="34" charset="0"/>
              <a:cs typeface="Poppins SemiBold" panose="02000000000000000000" pitchFamily="2" charset="0"/>
            </a:endParaRPr>
          </a:p>
        </p:txBody>
      </p:sp>
      <p:sp>
        <p:nvSpPr>
          <p:cNvPr id="51" name="Прямоугольник 10"/>
          <p:cNvSpPr/>
          <p:nvPr/>
        </p:nvSpPr>
        <p:spPr>
          <a:xfrm>
            <a:off x="3507854" y="1432075"/>
            <a:ext cx="2460810" cy="1369039"/>
          </a:xfrm>
          <a:prstGeom prst="rect">
            <a:avLst/>
          </a:prstGeom>
          <a:solidFill>
            <a:srgbClr val="096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52" name="Заголовок 1"/>
          <p:cNvSpPr txBox="1">
            <a:spLocks/>
          </p:cNvSpPr>
          <p:nvPr/>
        </p:nvSpPr>
        <p:spPr>
          <a:xfrm>
            <a:off x="3468596" y="1502914"/>
            <a:ext cx="2456218" cy="10091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400"/>
              </a:lnSpc>
            </a:pPr>
            <a:r>
              <a:rPr lang="en-US" sz="1000" kern="0" dirty="0">
                <a:solidFill>
                  <a:schemeClr val="bg1"/>
                </a:solidFill>
                <a:cs typeface="Poppins SemiBold" panose="02000000000000000000" pitchFamily="2" charset="0"/>
              </a:rPr>
              <a:t>NEORIZON / EXPR. / ARERA</a:t>
            </a:r>
          </a:p>
          <a:p>
            <a:pPr algn="ctr">
              <a:lnSpc>
                <a:spcPts val="3400"/>
              </a:lnSpc>
            </a:pPr>
            <a:r>
              <a:rPr lang="en-US" sz="2000" baseline="30000" dirty="0">
                <a:solidFill>
                  <a:schemeClr val="bg1"/>
                </a:solidFill>
                <a:ea typeface="Lato" panose="020F0502020204030203" pitchFamily="34" charset="0"/>
                <a:cs typeface="Poppins SemiBold" panose="02000000000000000000" pitchFamily="2" charset="0"/>
              </a:rPr>
              <a:t>€</a:t>
            </a:r>
            <a:r>
              <a:rPr lang="en-US" sz="2400" baseline="30000" dirty="0">
                <a:solidFill>
                  <a:schemeClr val="bg1"/>
                </a:solidFill>
                <a:ea typeface="Lato" panose="020F0502020204030203" pitchFamily="34" charset="0"/>
                <a:cs typeface="Poppins SemiBold" panose="02000000000000000000" pitchFamily="2" charset="0"/>
              </a:rPr>
              <a:t> </a:t>
            </a:r>
            <a:r>
              <a:rPr lang="en-US" sz="2400" b="1" dirty="0">
                <a:solidFill>
                  <a:schemeClr val="bg1"/>
                </a:solidFill>
                <a:ea typeface="Lato" panose="020F0502020204030203" pitchFamily="34" charset="0"/>
                <a:cs typeface="Poppins SemiBold" panose="02000000000000000000" pitchFamily="2" charset="0"/>
              </a:rPr>
              <a:t>506 K</a:t>
            </a:r>
            <a:endParaRPr lang="en-US" sz="2400" b="1" baseline="30000" dirty="0">
              <a:solidFill>
                <a:schemeClr val="bg1"/>
              </a:solidFill>
              <a:ea typeface="Lato" panose="020F0502020204030203" pitchFamily="34" charset="0"/>
              <a:cs typeface="Poppins SemiBold" panose="02000000000000000000" pitchFamily="2" charset="0"/>
            </a:endParaRPr>
          </a:p>
          <a:p>
            <a:pPr algn="ctr"/>
            <a:endParaRPr lang="ru-RU" sz="2400" b="1" spc="100" dirty="0">
              <a:solidFill>
                <a:schemeClr val="bg1"/>
              </a:solidFill>
              <a:ea typeface="Lato" panose="020F0502020204030203" pitchFamily="34" charset="0"/>
              <a:cs typeface="Poppins SemiBold" panose="02000000000000000000" pitchFamily="2" charset="0"/>
            </a:endParaRPr>
          </a:p>
        </p:txBody>
      </p:sp>
      <p:sp>
        <p:nvSpPr>
          <p:cNvPr id="53" name="Заголовок 1"/>
          <p:cNvSpPr txBox="1">
            <a:spLocks/>
          </p:cNvSpPr>
          <p:nvPr/>
        </p:nvSpPr>
        <p:spPr>
          <a:xfrm>
            <a:off x="3428712" y="2331523"/>
            <a:ext cx="2456218" cy="3552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2400"/>
              </a:lnSpc>
            </a:pPr>
            <a:r>
              <a:rPr lang="en-US" sz="800" dirty="0" err="1">
                <a:solidFill>
                  <a:schemeClr val="bg1">
                    <a:lumMod val="85000"/>
                  </a:schemeClr>
                </a:solidFill>
                <a:latin typeface="+mn-lt"/>
                <a:ea typeface="Lato" panose="020F0502020204030203" pitchFamily="34" charset="0"/>
                <a:cs typeface="Poppins SemiBold" panose="02000000000000000000" pitchFamily="2" charset="0"/>
              </a:rPr>
              <a:t>Durata</a:t>
            </a:r>
            <a:r>
              <a:rPr lang="en-US" sz="800" dirty="0">
                <a:solidFill>
                  <a:schemeClr val="bg1">
                    <a:lumMod val="85000"/>
                  </a:schemeClr>
                </a:solidFill>
                <a:latin typeface="+mn-lt"/>
                <a:ea typeface="Lato" panose="020F0502020204030203" pitchFamily="34" charset="0"/>
                <a:cs typeface="Poppins SemiBold" panose="02000000000000000000" pitchFamily="2" charset="0"/>
              </a:rPr>
              <a:t> 2 anni</a:t>
            </a:r>
          </a:p>
          <a:p>
            <a:pPr algn="ctr"/>
            <a:endParaRPr lang="ru-RU" sz="1200" b="1" spc="100" dirty="0">
              <a:solidFill>
                <a:schemeClr val="bg2">
                  <a:lumMod val="10000"/>
                </a:schemeClr>
              </a:solidFill>
              <a:latin typeface="+mn-lt"/>
              <a:ea typeface="Lato" panose="020F0502020204030203" pitchFamily="34" charset="0"/>
              <a:cs typeface="Poppins SemiBold" panose="02000000000000000000" pitchFamily="2" charset="0"/>
            </a:endParaRPr>
          </a:p>
        </p:txBody>
      </p:sp>
      <p:sp>
        <p:nvSpPr>
          <p:cNvPr id="8" name="Текст 11">
            <a:extLst>
              <a:ext uri="{FF2B5EF4-FFF2-40B4-BE49-F238E27FC236}">
                <a16:creationId xmlns:a16="http://schemas.microsoft.com/office/drawing/2014/main" id="{86EDDF61-A630-76B2-0DCE-B856316EE708}"/>
              </a:ext>
            </a:extLst>
          </p:cNvPr>
          <p:cNvSpPr txBox="1">
            <a:spLocks/>
          </p:cNvSpPr>
          <p:nvPr/>
        </p:nvSpPr>
        <p:spPr>
          <a:xfrm>
            <a:off x="1139091" y="2839539"/>
            <a:ext cx="1760290"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bg2">
                    <a:lumMod val="25000"/>
                  </a:schemeClr>
                </a:solidFill>
                <a:ea typeface="Karla" pitchFamily="2" charset="0"/>
                <a:cs typeface="Poppins" panose="02000000000000000000" pitchFamily="2" charset="0"/>
              </a:rPr>
              <a:t>Anno 2024</a:t>
            </a:r>
            <a:r>
              <a:rPr lang="en-US" sz="933" kern="0" dirty="0">
                <a:solidFill>
                  <a:schemeClr val="bg2">
                    <a:lumMod val="25000"/>
                  </a:schemeClr>
                </a:solidFill>
                <a:ea typeface="Karla" pitchFamily="2" charset="0"/>
                <a:cs typeface="Poppins" panose="02000000000000000000" pitchFamily="2" charset="0"/>
              </a:rPr>
              <a:t>: € 446.400</a:t>
            </a:r>
            <a:br>
              <a:rPr lang="en-US" sz="933" kern="0" dirty="0">
                <a:solidFill>
                  <a:schemeClr val="bg2">
                    <a:lumMod val="25000"/>
                  </a:schemeClr>
                </a:solidFill>
                <a:ea typeface="Karla" pitchFamily="2" charset="0"/>
                <a:cs typeface="Poppins" panose="02000000000000000000" pitchFamily="2" charset="0"/>
              </a:rPr>
            </a:br>
            <a:r>
              <a:rPr lang="en-US" sz="933" b="1" kern="0" dirty="0">
                <a:solidFill>
                  <a:schemeClr val="bg2">
                    <a:lumMod val="25000"/>
                  </a:schemeClr>
                </a:solidFill>
                <a:ea typeface="Karla" pitchFamily="2" charset="0"/>
                <a:cs typeface="Poppins" panose="02000000000000000000" pitchFamily="2" charset="0"/>
              </a:rPr>
              <a:t>Anno 2025</a:t>
            </a:r>
            <a:r>
              <a:rPr lang="en-US" sz="933" kern="0" dirty="0">
                <a:solidFill>
                  <a:schemeClr val="bg2">
                    <a:lumMod val="25000"/>
                  </a:schemeClr>
                </a:solidFill>
                <a:ea typeface="Karla" pitchFamily="2" charset="0"/>
                <a:cs typeface="Poppins" panose="02000000000000000000" pitchFamily="2" charset="0"/>
              </a:rPr>
              <a:t>: € 148.800</a:t>
            </a:r>
          </a:p>
        </p:txBody>
      </p:sp>
      <p:sp>
        <p:nvSpPr>
          <p:cNvPr id="10" name="Текст 11">
            <a:extLst>
              <a:ext uri="{FF2B5EF4-FFF2-40B4-BE49-F238E27FC236}">
                <a16:creationId xmlns:a16="http://schemas.microsoft.com/office/drawing/2014/main" id="{D8C6CD46-FB08-AE90-C822-350359A31B7C}"/>
              </a:ext>
            </a:extLst>
          </p:cNvPr>
          <p:cNvSpPr txBox="1">
            <a:spLocks/>
          </p:cNvSpPr>
          <p:nvPr/>
        </p:nvSpPr>
        <p:spPr>
          <a:xfrm>
            <a:off x="1139091" y="3713984"/>
            <a:ext cx="1760290" cy="414451"/>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rgbClr val="096D95"/>
                </a:solidFill>
                <a:latin typeface="+mj-lt"/>
                <a:ea typeface="Karla" pitchFamily="2" charset="0"/>
                <a:cs typeface="Poppins" panose="02000000000000000000" pitchFamily="2" charset="0"/>
              </a:rPr>
              <a:t>OGGETTO DELLA FORNITURA</a:t>
            </a:r>
          </a:p>
        </p:txBody>
      </p:sp>
      <p:sp>
        <p:nvSpPr>
          <p:cNvPr id="11" name="Скругленный прямоугольник 14">
            <a:extLst>
              <a:ext uri="{FF2B5EF4-FFF2-40B4-BE49-F238E27FC236}">
                <a16:creationId xmlns:a16="http://schemas.microsoft.com/office/drawing/2014/main" id="{507E29D7-52F5-EF8B-6921-0760939853F7}"/>
              </a:ext>
            </a:extLst>
          </p:cNvPr>
          <p:cNvSpPr/>
          <p:nvPr/>
        </p:nvSpPr>
        <p:spPr>
          <a:xfrm>
            <a:off x="1139091" y="4969345"/>
            <a:ext cx="1291289" cy="44093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2" name="Текст 11">
            <a:extLst>
              <a:ext uri="{FF2B5EF4-FFF2-40B4-BE49-F238E27FC236}">
                <a16:creationId xmlns:a16="http://schemas.microsoft.com/office/drawing/2014/main" id="{6923C399-16BB-710F-6160-42C3A99AD655}"/>
              </a:ext>
            </a:extLst>
          </p:cNvPr>
          <p:cNvSpPr txBox="1">
            <a:spLocks/>
          </p:cNvSpPr>
          <p:nvPr/>
        </p:nvSpPr>
        <p:spPr>
          <a:xfrm>
            <a:off x="1167645" y="5002880"/>
            <a:ext cx="1760290" cy="32791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667" b="1" kern="0" dirty="0" err="1">
                <a:solidFill>
                  <a:schemeClr val="bg2">
                    <a:lumMod val="25000"/>
                  </a:schemeClr>
                </a:solidFill>
                <a:ea typeface="Karla" pitchFamily="2" charset="0"/>
                <a:cs typeface="Poppins" panose="02000000000000000000" pitchFamily="2" charset="0"/>
              </a:rPr>
              <a:t>Fatturato</a:t>
            </a:r>
            <a:r>
              <a:rPr lang="en-US" sz="667" b="1" kern="0" dirty="0">
                <a:solidFill>
                  <a:schemeClr val="bg2">
                    <a:lumMod val="25000"/>
                  </a:schemeClr>
                </a:solidFill>
                <a:ea typeface="Karla" pitchFamily="2" charset="0"/>
                <a:cs typeface="Poppins" panose="02000000000000000000" pitchFamily="2" charset="0"/>
              </a:rPr>
              <a:t>: € 0,00</a:t>
            </a:r>
          </a:p>
          <a:p>
            <a:pPr>
              <a:lnSpc>
                <a:spcPct val="110000"/>
              </a:lnSpc>
              <a:spcBef>
                <a:spcPts val="800"/>
              </a:spcBef>
            </a:pPr>
            <a:r>
              <a:rPr lang="en-US" sz="667" b="1" kern="0" dirty="0">
                <a:solidFill>
                  <a:schemeClr val="bg2">
                    <a:lumMod val="25000"/>
                  </a:schemeClr>
                </a:solidFill>
                <a:ea typeface="Karla" pitchFamily="2" charset="0"/>
                <a:cs typeface="Poppins" panose="02000000000000000000" pitchFamily="2" charset="0"/>
              </a:rPr>
              <a:t>Da </a:t>
            </a:r>
            <a:r>
              <a:rPr lang="en-US" sz="667" b="1" kern="0" dirty="0" err="1">
                <a:solidFill>
                  <a:schemeClr val="bg2">
                    <a:lumMod val="25000"/>
                  </a:schemeClr>
                </a:solidFill>
                <a:ea typeface="Karla" pitchFamily="2" charset="0"/>
                <a:cs typeface="Poppins" panose="02000000000000000000" pitchFamily="2" charset="0"/>
              </a:rPr>
              <a:t>Fatturare</a:t>
            </a:r>
            <a:r>
              <a:rPr lang="en-US" sz="667" b="1" kern="0" dirty="0">
                <a:solidFill>
                  <a:schemeClr val="bg2">
                    <a:lumMod val="25000"/>
                  </a:schemeClr>
                </a:solidFill>
                <a:ea typeface="Karla" pitchFamily="2" charset="0"/>
                <a:cs typeface="Poppins" panose="02000000000000000000" pitchFamily="2" charset="0"/>
              </a:rPr>
              <a:t>: € 595.200</a:t>
            </a:r>
          </a:p>
          <a:p>
            <a:pPr>
              <a:lnSpc>
                <a:spcPct val="110000"/>
              </a:lnSpc>
              <a:spcBef>
                <a:spcPts val="800"/>
              </a:spcBef>
            </a:pPr>
            <a:endParaRPr lang="en-US" sz="667" b="1" kern="0" dirty="0">
              <a:solidFill>
                <a:schemeClr val="bg2">
                  <a:lumMod val="25000"/>
                </a:schemeClr>
              </a:solidFill>
              <a:ea typeface="Karla" pitchFamily="2" charset="0"/>
              <a:cs typeface="Poppins" panose="02000000000000000000" pitchFamily="2" charset="0"/>
            </a:endParaRPr>
          </a:p>
        </p:txBody>
      </p:sp>
      <p:sp>
        <p:nvSpPr>
          <p:cNvPr id="13" name="Текст 11">
            <a:extLst>
              <a:ext uri="{FF2B5EF4-FFF2-40B4-BE49-F238E27FC236}">
                <a16:creationId xmlns:a16="http://schemas.microsoft.com/office/drawing/2014/main" id="{9ECEC5D2-C983-BA3A-F5F0-D3CEDF6F4ABB}"/>
              </a:ext>
            </a:extLst>
          </p:cNvPr>
          <p:cNvSpPr txBox="1">
            <a:spLocks/>
          </p:cNvSpPr>
          <p:nvPr/>
        </p:nvSpPr>
        <p:spPr>
          <a:xfrm>
            <a:off x="2462647" y="4952175"/>
            <a:ext cx="737148" cy="41445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Bef>
                <a:spcPts val="800"/>
              </a:spcBef>
            </a:pPr>
            <a:r>
              <a:rPr lang="en-US" sz="667" b="1" kern="0" dirty="0" err="1">
                <a:solidFill>
                  <a:srgbClr val="096D95"/>
                </a:solidFill>
                <a:latin typeface="+mj-lt"/>
                <a:ea typeface="Karla" pitchFamily="2" charset="0"/>
                <a:cs typeface="Poppins" panose="02000000000000000000" pitchFamily="2" charset="0"/>
              </a:rPr>
              <a:t>Avanz</a:t>
            </a:r>
            <a:r>
              <a:rPr lang="en-US" sz="667" b="1" kern="0" dirty="0">
                <a:solidFill>
                  <a:srgbClr val="096D95"/>
                </a:solidFill>
                <a:latin typeface="+mj-lt"/>
                <a:ea typeface="Karla" pitchFamily="2" charset="0"/>
                <a:cs typeface="Poppins" panose="02000000000000000000" pitchFamily="2" charset="0"/>
              </a:rPr>
              <a:t>. Fatt. </a:t>
            </a:r>
            <a:r>
              <a:rPr lang="en-US" sz="1333" b="1" kern="0" dirty="0">
                <a:solidFill>
                  <a:srgbClr val="096D95"/>
                </a:solidFill>
                <a:latin typeface="+mj-lt"/>
                <a:ea typeface="Karla" pitchFamily="2" charset="0"/>
                <a:cs typeface="Poppins" panose="02000000000000000000" pitchFamily="2" charset="0"/>
              </a:rPr>
              <a:t>0%</a:t>
            </a:r>
          </a:p>
        </p:txBody>
      </p:sp>
      <p:sp>
        <p:nvSpPr>
          <p:cNvPr id="14" name="Текст 11">
            <a:extLst>
              <a:ext uri="{FF2B5EF4-FFF2-40B4-BE49-F238E27FC236}">
                <a16:creationId xmlns:a16="http://schemas.microsoft.com/office/drawing/2014/main" id="{3A5F1E5A-12BE-CB8B-1D00-9334648F7F3B}"/>
              </a:ext>
            </a:extLst>
          </p:cNvPr>
          <p:cNvSpPr txBox="1">
            <a:spLocks/>
          </p:cNvSpPr>
          <p:nvPr/>
        </p:nvSpPr>
        <p:spPr>
          <a:xfrm>
            <a:off x="3770861" y="3970210"/>
            <a:ext cx="2114070"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481" indent="-190481">
              <a:lnSpc>
                <a:spcPct val="200000"/>
              </a:lnSpc>
              <a:spcBef>
                <a:spcPts val="800"/>
              </a:spcBef>
              <a:buFont typeface="Arial" panose="020B0604020202020204" pitchFamily="34" charset="0"/>
              <a:buChar char="•"/>
            </a:pPr>
            <a:r>
              <a:rPr lang="en-US" sz="933" kern="0" dirty="0">
                <a:solidFill>
                  <a:schemeClr val="bg2">
                    <a:lumMod val="25000"/>
                  </a:schemeClr>
                </a:solidFill>
                <a:ea typeface="Karla" pitchFamily="2" charset="0"/>
                <a:cs typeface="Poppins" panose="02000000000000000000" pitchFamily="2" charset="0"/>
              </a:rPr>
              <a:t>Alpha TRACE</a:t>
            </a:r>
          </a:p>
          <a:p>
            <a:pPr marL="190481" indent="-190481">
              <a:lnSpc>
                <a:spcPct val="200000"/>
              </a:lnSpc>
              <a:spcBef>
                <a:spcPts val="0"/>
              </a:spcBef>
              <a:buFont typeface="Arial" panose="020B0604020202020204" pitchFamily="34" charset="0"/>
              <a:buChar char="•"/>
            </a:pPr>
            <a:r>
              <a:rPr lang="en-US" sz="933" kern="0" dirty="0">
                <a:solidFill>
                  <a:schemeClr val="bg2">
                    <a:lumMod val="25000"/>
                  </a:schemeClr>
                </a:solidFill>
                <a:ea typeface="Karla" pitchFamily="2" charset="0"/>
                <a:cs typeface="Poppins" panose="02000000000000000000" pitchFamily="2" charset="0"/>
              </a:rPr>
              <a:t>Maintenance</a:t>
            </a:r>
          </a:p>
          <a:p>
            <a:pPr marL="190481" indent="-190481">
              <a:lnSpc>
                <a:spcPct val="200000"/>
              </a:lnSpc>
              <a:spcBef>
                <a:spcPts val="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Servizi</a:t>
            </a:r>
            <a:r>
              <a:rPr lang="en-US" sz="933" kern="0" dirty="0">
                <a:solidFill>
                  <a:schemeClr val="bg2">
                    <a:lumMod val="25000"/>
                  </a:schemeClr>
                </a:solidFill>
                <a:ea typeface="Karla" pitchFamily="2" charset="0"/>
                <a:cs typeface="Poppins" panose="02000000000000000000" pitchFamily="2" charset="0"/>
              </a:rPr>
              <a:t> </a:t>
            </a:r>
            <a:r>
              <a:rPr lang="en-US" sz="933" kern="0" dirty="0" err="1">
                <a:solidFill>
                  <a:schemeClr val="bg2">
                    <a:lumMod val="25000"/>
                  </a:schemeClr>
                </a:solidFill>
                <a:ea typeface="Karla" pitchFamily="2" charset="0"/>
                <a:cs typeface="Poppins" panose="02000000000000000000" pitchFamily="2" charset="0"/>
              </a:rPr>
              <a:t>Professionali</a:t>
            </a:r>
            <a:endParaRPr lang="en-US" sz="933" kern="0" dirty="0">
              <a:solidFill>
                <a:schemeClr val="bg2">
                  <a:lumMod val="25000"/>
                </a:schemeClr>
              </a:solidFill>
              <a:ea typeface="Karla" pitchFamily="2" charset="0"/>
              <a:cs typeface="Poppins" panose="02000000000000000000" pitchFamily="2" charset="0"/>
            </a:endParaRPr>
          </a:p>
        </p:txBody>
      </p:sp>
      <p:sp>
        <p:nvSpPr>
          <p:cNvPr id="15" name="Текст 11">
            <a:extLst>
              <a:ext uri="{FF2B5EF4-FFF2-40B4-BE49-F238E27FC236}">
                <a16:creationId xmlns:a16="http://schemas.microsoft.com/office/drawing/2014/main" id="{C09AF1C9-212F-A705-2471-F346AF343646}"/>
              </a:ext>
            </a:extLst>
          </p:cNvPr>
          <p:cNvSpPr txBox="1">
            <a:spLocks/>
          </p:cNvSpPr>
          <p:nvPr/>
        </p:nvSpPr>
        <p:spPr>
          <a:xfrm>
            <a:off x="3770861" y="2839539"/>
            <a:ext cx="1760290" cy="67102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bg2">
                    <a:lumMod val="25000"/>
                  </a:schemeClr>
                </a:solidFill>
                <a:ea typeface="Karla" pitchFamily="2" charset="0"/>
                <a:cs typeface="Poppins" panose="02000000000000000000" pitchFamily="2" charset="0"/>
              </a:rPr>
              <a:t>Anno 2024</a:t>
            </a:r>
            <a:r>
              <a:rPr lang="en-US" sz="933" kern="0" dirty="0">
                <a:solidFill>
                  <a:schemeClr val="bg2">
                    <a:lumMod val="25000"/>
                  </a:schemeClr>
                </a:solidFill>
                <a:ea typeface="Karla" pitchFamily="2" charset="0"/>
                <a:cs typeface="Poppins" panose="02000000000000000000" pitchFamily="2" charset="0"/>
              </a:rPr>
              <a:t>: € 404.880</a:t>
            </a:r>
            <a:br>
              <a:rPr lang="en-US" sz="933" kern="0" dirty="0">
                <a:solidFill>
                  <a:schemeClr val="bg2">
                    <a:lumMod val="25000"/>
                  </a:schemeClr>
                </a:solidFill>
                <a:ea typeface="Karla" pitchFamily="2" charset="0"/>
                <a:cs typeface="Poppins" panose="02000000000000000000" pitchFamily="2" charset="0"/>
              </a:rPr>
            </a:br>
            <a:r>
              <a:rPr lang="en-US" sz="933" b="1" kern="0" dirty="0">
                <a:solidFill>
                  <a:schemeClr val="bg2">
                    <a:lumMod val="25000"/>
                  </a:schemeClr>
                </a:solidFill>
                <a:ea typeface="Karla" pitchFamily="2" charset="0"/>
                <a:cs typeface="Poppins" panose="02000000000000000000" pitchFamily="2" charset="0"/>
              </a:rPr>
              <a:t>Anno 2025</a:t>
            </a:r>
            <a:r>
              <a:rPr lang="en-US" sz="933" kern="0" dirty="0">
                <a:solidFill>
                  <a:schemeClr val="bg2">
                    <a:lumMod val="25000"/>
                  </a:schemeClr>
                </a:solidFill>
                <a:ea typeface="Karla" pitchFamily="2" charset="0"/>
                <a:cs typeface="Poppins" panose="02000000000000000000" pitchFamily="2" charset="0"/>
              </a:rPr>
              <a:t>: € 101.220 </a:t>
            </a:r>
          </a:p>
        </p:txBody>
      </p:sp>
      <p:sp>
        <p:nvSpPr>
          <p:cNvPr id="16" name="Текст 11">
            <a:extLst>
              <a:ext uri="{FF2B5EF4-FFF2-40B4-BE49-F238E27FC236}">
                <a16:creationId xmlns:a16="http://schemas.microsoft.com/office/drawing/2014/main" id="{7B0AF92D-480A-5067-7212-A99976D0C3BE}"/>
              </a:ext>
            </a:extLst>
          </p:cNvPr>
          <p:cNvSpPr txBox="1">
            <a:spLocks/>
          </p:cNvSpPr>
          <p:nvPr/>
        </p:nvSpPr>
        <p:spPr>
          <a:xfrm>
            <a:off x="3770861" y="3713984"/>
            <a:ext cx="1760290" cy="414451"/>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rgbClr val="096D95"/>
                </a:solidFill>
                <a:latin typeface="+mj-lt"/>
                <a:ea typeface="Karla" pitchFamily="2" charset="0"/>
                <a:cs typeface="Poppins" panose="02000000000000000000" pitchFamily="2" charset="0"/>
              </a:rPr>
              <a:t>OGGETTO DELLA FORNITURA</a:t>
            </a:r>
          </a:p>
        </p:txBody>
      </p:sp>
      <p:sp>
        <p:nvSpPr>
          <p:cNvPr id="17" name="Скругленный прямоугольник 14">
            <a:extLst>
              <a:ext uri="{FF2B5EF4-FFF2-40B4-BE49-F238E27FC236}">
                <a16:creationId xmlns:a16="http://schemas.microsoft.com/office/drawing/2014/main" id="{02AE26EF-4FE1-BB7C-FEA5-A75B8A6F739E}"/>
              </a:ext>
            </a:extLst>
          </p:cNvPr>
          <p:cNvSpPr/>
          <p:nvPr/>
        </p:nvSpPr>
        <p:spPr>
          <a:xfrm>
            <a:off x="3770861" y="4969345"/>
            <a:ext cx="1291289" cy="44093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8" name="Текст 11">
            <a:extLst>
              <a:ext uri="{FF2B5EF4-FFF2-40B4-BE49-F238E27FC236}">
                <a16:creationId xmlns:a16="http://schemas.microsoft.com/office/drawing/2014/main" id="{4D4D8A9C-C6FA-A045-27F5-7B666B8EF0B6}"/>
              </a:ext>
            </a:extLst>
          </p:cNvPr>
          <p:cNvSpPr txBox="1">
            <a:spLocks/>
          </p:cNvSpPr>
          <p:nvPr/>
        </p:nvSpPr>
        <p:spPr>
          <a:xfrm>
            <a:off x="3799415" y="5002880"/>
            <a:ext cx="1760290" cy="32791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667" b="1" kern="0" dirty="0" err="1">
                <a:solidFill>
                  <a:schemeClr val="bg2">
                    <a:lumMod val="25000"/>
                  </a:schemeClr>
                </a:solidFill>
                <a:ea typeface="Karla" pitchFamily="2" charset="0"/>
                <a:cs typeface="Poppins" panose="02000000000000000000" pitchFamily="2" charset="0"/>
              </a:rPr>
              <a:t>Fatturato</a:t>
            </a:r>
            <a:r>
              <a:rPr lang="en-US" sz="667" b="1" kern="0" dirty="0">
                <a:solidFill>
                  <a:schemeClr val="bg2">
                    <a:lumMod val="25000"/>
                  </a:schemeClr>
                </a:solidFill>
                <a:ea typeface="Karla" pitchFamily="2" charset="0"/>
                <a:cs typeface="Poppins" panose="02000000000000000000" pitchFamily="2" charset="0"/>
              </a:rPr>
              <a:t>: € 0,00</a:t>
            </a:r>
          </a:p>
          <a:p>
            <a:pPr>
              <a:lnSpc>
                <a:spcPct val="110000"/>
              </a:lnSpc>
              <a:spcBef>
                <a:spcPts val="800"/>
              </a:spcBef>
            </a:pPr>
            <a:r>
              <a:rPr lang="en-US" sz="667" b="1" kern="0" dirty="0">
                <a:solidFill>
                  <a:schemeClr val="bg2">
                    <a:lumMod val="25000"/>
                  </a:schemeClr>
                </a:solidFill>
                <a:ea typeface="Karla" pitchFamily="2" charset="0"/>
                <a:cs typeface="Poppins" panose="02000000000000000000" pitchFamily="2" charset="0"/>
              </a:rPr>
              <a:t>Da </a:t>
            </a:r>
            <a:r>
              <a:rPr lang="en-US" sz="667" b="1" kern="0" dirty="0" err="1">
                <a:solidFill>
                  <a:schemeClr val="bg2">
                    <a:lumMod val="25000"/>
                  </a:schemeClr>
                </a:solidFill>
                <a:ea typeface="Karla" pitchFamily="2" charset="0"/>
                <a:cs typeface="Poppins" panose="02000000000000000000" pitchFamily="2" charset="0"/>
              </a:rPr>
              <a:t>Fatturare</a:t>
            </a:r>
            <a:r>
              <a:rPr lang="en-US" sz="667" b="1" kern="0" dirty="0">
                <a:solidFill>
                  <a:schemeClr val="bg2">
                    <a:lumMod val="25000"/>
                  </a:schemeClr>
                </a:solidFill>
                <a:ea typeface="Karla" pitchFamily="2" charset="0"/>
                <a:cs typeface="Poppins" panose="02000000000000000000" pitchFamily="2" charset="0"/>
              </a:rPr>
              <a:t>: € 506.100</a:t>
            </a:r>
          </a:p>
          <a:p>
            <a:pPr>
              <a:lnSpc>
                <a:spcPct val="110000"/>
              </a:lnSpc>
              <a:spcBef>
                <a:spcPts val="800"/>
              </a:spcBef>
            </a:pPr>
            <a:endParaRPr lang="en-US" sz="667" b="1" kern="0" dirty="0">
              <a:solidFill>
                <a:schemeClr val="bg2">
                  <a:lumMod val="25000"/>
                </a:schemeClr>
              </a:solidFill>
              <a:ea typeface="Karla" pitchFamily="2" charset="0"/>
              <a:cs typeface="Poppins" panose="02000000000000000000" pitchFamily="2" charset="0"/>
            </a:endParaRPr>
          </a:p>
        </p:txBody>
      </p:sp>
      <p:sp>
        <p:nvSpPr>
          <p:cNvPr id="19" name="Текст 11">
            <a:extLst>
              <a:ext uri="{FF2B5EF4-FFF2-40B4-BE49-F238E27FC236}">
                <a16:creationId xmlns:a16="http://schemas.microsoft.com/office/drawing/2014/main" id="{62A957B5-AF73-0A26-0B39-348D0A67B51F}"/>
              </a:ext>
            </a:extLst>
          </p:cNvPr>
          <p:cNvSpPr txBox="1">
            <a:spLocks/>
          </p:cNvSpPr>
          <p:nvPr/>
        </p:nvSpPr>
        <p:spPr>
          <a:xfrm>
            <a:off x="5094417" y="4952175"/>
            <a:ext cx="737148" cy="41445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Bef>
                <a:spcPts val="800"/>
              </a:spcBef>
            </a:pPr>
            <a:r>
              <a:rPr lang="en-US" sz="667" b="1" kern="0" dirty="0" err="1">
                <a:solidFill>
                  <a:srgbClr val="096D95"/>
                </a:solidFill>
                <a:latin typeface="+mj-lt"/>
                <a:ea typeface="Karla" pitchFamily="2" charset="0"/>
                <a:cs typeface="Poppins" panose="02000000000000000000" pitchFamily="2" charset="0"/>
              </a:rPr>
              <a:t>Avanz</a:t>
            </a:r>
            <a:r>
              <a:rPr lang="en-US" sz="667" b="1" kern="0" dirty="0">
                <a:solidFill>
                  <a:srgbClr val="096D95"/>
                </a:solidFill>
                <a:latin typeface="+mj-lt"/>
                <a:ea typeface="Karla" pitchFamily="2" charset="0"/>
                <a:cs typeface="Poppins" panose="02000000000000000000" pitchFamily="2" charset="0"/>
              </a:rPr>
              <a:t>. Fatt. </a:t>
            </a:r>
            <a:r>
              <a:rPr lang="en-US" sz="1333" b="1" kern="0" dirty="0">
                <a:solidFill>
                  <a:srgbClr val="096D95"/>
                </a:solidFill>
                <a:latin typeface="+mj-lt"/>
                <a:ea typeface="Karla" pitchFamily="2" charset="0"/>
                <a:cs typeface="Poppins" panose="02000000000000000000" pitchFamily="2" charset="0"/>
              </a:rPr>
              <a:t>0%</a:t>
            </a:r>
          </a:p>
        </p:txBody>
      </p:sp>
      <p:sp>
        <p:nvSpPr>
          <p:cNvPr id="64" name="Прямоугольник 2">
            <a:extLst>
              <a:ext uri="{FF2B5EF4-FFF2-40B4-BE49-F238E27FC236}">
                <a16:creationId xmlns:a16="http://schemas.microsoft.com/office/drawing/2014/main" id="{11438C0A-8EC5-008D-9430-D5758B19B226}"/>
              </a:ext>
            </a:extLst>
          </p:cNvPr>
          <p:cNvSpPr/>
          <p:nvPr/>
        </p:nvSpPr>
        <p:spPr>
          <a:xfrm>
            <a:off x="6311197" y="1846526"/>
            <a:ext cx="2456218" cy="3638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65" name="Прямоугольник 3">
            <a:extLst>
              <a:ext uri="{FF2B5EF4-FFF2-40B4-BE49-F238E27FC236}">
                <a16:creationId xmlns:a16="http://schemas.microsoft.com/office/drawing/2014/main" id="{6B2DD893-2036-7E6E-A71E-B0D8EB164D37}"/>
              </a:ext>
            </a:extLst>
          </p:cNvPr>
          <p:cNvSpPr/>
          <p:nvPr/>
        </p:nvSpPr>
        <p:spPr>
          <a:xfrm>
            <a:off x="9001666" y="1846526"/>
            <a:ext cx="2456218" cy="3638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67" name="Прямоугольник 4">
            <a:extLst>
              <a:ext uri="{FF2B5EF4-FFF2-40B4-BE49-F238E27FC236}">
                <a16:creationId xmlns:a16="http://schemas.microsoft.com/office/drawing/2014/main" id="{E4118F22-DE8A-79B6-ABCD-4353F939C956}"/>
              </a:ext>
            </a:extLst>
          </p:cNvPr>
          <p:cNvSpPr/>
          <p:nvPr/>
        </p:nvSpPr>
        <p:spPr>
          <a:xfrm>
            <a:off x="6320230" y="1432075"/>
            <a:ext cx="2444888" cy="136903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68" name="Заголовок 1">
            <a:extLst>
              <a:ext uri="{FF2B5EF4-FFF2-40B4-BE49-F238E27FC236}">
                <a16:creationId xmlns:a16="http://schemas.microsoft.com/office/drawing/2014/main" id="{A5C99032-D2DD-0901-4C30-CA5D0EFFD731}"/>
              </a:ext>
            </a:extLst>
          </p:cNvPr>
          <p:cNvSpPr txBox="1">
            <a:spLocks/>
          </p:cNvSpPr>
          <p:nvPr/>
        </p:nvSpPr>
        <p:spPr>
          <a:xfrm>
            <a:off x="6322527" y="1502914"/>
            <a:ext cx="2456218" cy="10091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400"/>
              </a:lnSpc>
            </a:pPr>
            <a:r>
              <a:rPr lang="en-US" sz="1000" kern="0" dirty="0">
                <a:solidFill>
                  <a:schemeClr val="bg1"/>
                </a:solidFill>
                <a:cs typeface="Poppins SemiBold" panose="02000000000000000000" pitchFamily="2" charset="0"/>
              </a:rPr>
              <a:t>N&amp;C / INNOVERY / TIM / GSE</a:t>
            </a:r>
          </a:p>
          <a:p>
            <a:pPr algn="ctr">
              <a:lnSpc>
                <a:spcPts val="3400"/>
              </a:lnSpc>
            </a:pPr>
            <a:r>
              <a:rPr lang="en-US" sz="2000" baseline="30000" dirty="0">
                <a:solidFill>
                  <a:schemeClr val="bg1"/>
                </a:solidFill>
                <a:ea typeface="Lato" panose="020F0502020204030203" pitchFamily="34" charset="0"/>
                <a:cs typeface="Poppins SemiBold" panose="02000000000000000000" pitchFamily="2" charset="0"/>
              </a:rPr>
              <a:t>€</a:t>
            </a:r>
            <a:r>
              <a:rPr lang="en-US" sz="2400" baseline="30000" dirty="0">
                <a:solidFill>
                  <a:schemeClr val="bg1"/>
                </a:solidFill>
                <a:ea typeface="Lato" panose="020F0502020204030203" pitchFamily="34" charset="0"/>
                <a:cs typeface="Poppins SemiBold" panose="02000000000000000000" pitchFamily="2" charset="0"/>
              </a:rPr>
              <a:t> </a:t>
            </a:r>
            <a:r>
              <a:rPr lang="en-US" sz="2400" b="1" dirty="0">
                <a:solidFill>
                  <a:schemeClr val="bg1"/>
                </a:solidFill>
                <a:ea typeface="Lato" panose="020F0502020204030203" pitchFamily="34" charset="0"/>
                <a:cs typeface="Poppins SemiBold" panose="02000000000000000000" pitchFamily="2" charset="0"/>
              </a:rPr>
              <a:t>4.047 </a:t>
            </a:r>
            <a:r>
              <a:rPr lang="en-US" sz="2400" b="1" dirty="0" err="1">
                <a:solidFill>
                  <a:schemeClr val="bg1"/>
                </a:solidFill>
                <a:ea typeface="Lato" panose="020F0502020204030203" pitchFamily="34" charset="0"/>
                <a:cs typeface="Poppins SemiBold" panose="02000000000000000000" pitchFamily="2" charset="0"/>
              </a:rPr>
              <a:t>Mln</a:t>
            </a:r>
            <a:endParaRPr lang="en-US" sz="2400" b="1" baseline="30000" dirty="0">
              <a:solidFill>
                <a:schemeClr val="bg1"/>
              </a:solidFill>
              <a:ea typeface="Lato" panose="020F0502020204030203" pitchFamily="34" charset="0"/>
              <a:cs typeface="Poppins SemiBold" panose="02000000000000000000" pitchFamily="2" charset="0"/>
            </a:endParaRPr>
          </a:p>
          <a:p>
            <a:pPr algn="ctr"/>
            <a:endParaRPr lang="ru-RU" sz="2400" b="1" spc="100" dirty="0">
              <a:solidFill>
                <a:schemeClr val="bg1"/>
              </a:solidFill>
              <a:ea typeface="Lato" panose="020F0502020204030203" pitchFamily="34" charset="0"/>
              <a:cs typeface="Poppins SemiBold" panose="02000000000000000000" pitchFamily="2" charset="0"/>
            </a:endParaRPr>
          </a:p>
        </p:txBody>
      </p:sp>
      <p:sp>
        <p:nvSpPr>
          <p:cNvPr id="69" name="Заголовок 1">
            <a:extLst>
              <a:ext uri="{FF2B5EF4-FFF2-40B4-BE49-F238E27FC236}">
                <a16:creationId xmlns:a16="http://schemas.microsoft.com/office/drawing/2014/main" id="{6E77D259-9CC2-F35D-5BD0-2DBEE2784895}"/>
              </a:ext>
            </a:extLst>
          </p:cNvPr>
          <p:cNvSpPr txBox="1">
            <a:spLocks/>
          </p:cNvSpPr>
          <p:nvPr/>
        </p:nvSpPr>
        <p:spPr>
          <a:xfrm>
            <a:off x="6282643" y="2331523"/>
            <a:ext cx="2456218" cy="3552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2400"/>
              </a:lnSpc>
            </a:pPr>
            <a:r>
              <a:rPr lang="en-US" sz="800" dirty="0" err="1">
                <a:solidFill>
                  <a:schemeClr val="bg1">
                    <a:lumMod val="85000"/>
                  </a:schemeClr>
                </a:solidFill>
                <a:latin typeface="+mn-lt"/>
                <a:ea typeface="Lato" panose="020F0502020204030203" pitchFamily="34" charset="0"/>
                <a:cs typeface="Poppins SemiBold" panose="02000000000000000000" pitchFamily="2" charset="0"/>
              </a:rPr>
              <a:t>Durata</a:t>
            </a:r>
            <a:r>
              <a:rPr lang="en-US" sz="800" dirty="0">
                <a:solidFill>
                  <a:schemeClr val="bg1">
                    <a:lumMod val="85000"/>
                  </a:schemeClr>
                </a:solidFill>
                <a:latin typeface="+mn-lt"/>
                <a:ea typeface="Lato" panose="020F0502020204030203" pitchFamily="34" charset="0"/>
                <a:cs typeface="Poppins SemiBold" panose="02000000000000000000" pitchFamily="2" charset="0"/>
              </a:rPr>
              <a:t> 5 anni</a:t>
            </a:r>
          </a:p>
          <a:p>
            <a:pPr algn="ctr"/>
            <a:endParaRPr lang="ru-RU" sz="1200" b="1" spc="100" dirty="0">
              <a:solidFill>
                <a:schemeClr val="bg2">
                  <a:lumMod val="10000"/>
                </a:schemeClr>
              </a:solidFill>
              <a:latin typeface="+mn-lt"/>
              <a:ea typeface="Lato" panose="020F0502020204030203" pitchFamily="34" charset="0"/>
              <a:cs typeface="Poppins SemiBold" panose="02000000000000000000" pitchFamily="2" charset="0"/>
            </a:endParaRPr>
          </a:p>
        </p:txBody>
      </p:sp>
      <p:sp>
        <p:nvSpPr>
          <p:cNvPr id="70" name="Прямоугольник 10">
            <a:extLst>
              <a:ext uri="{FF2B5EF4-FFF2-40B4-BE49-F238E27FC236}">
                <a16:creationId xmlns:a16="http://schemas.microsoft.com/office/drawing/2014/main" id="{B0249B6D-FA92-2C5F-A9C5-426551BC7123}"/>
              </a:ext>
            </a:extLst>
          </p:cNvPr>
          <p:cNvSpPr/>
          <p:nvPr/>
        </p:nvSpPr>
        <p:spPr>
          <a:xfrm>
            <a:off x="8999370" y="1432075"/>
            <a:ext cx="2460810" cy="136903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71" name="Заголовок 1">
            <a:extLst>
              <a:ext uri="{FF2B5EF4-FFF2-40B4-BE49-F238E27FC236}">
                <a16:creationId xmlns:a16="http://schemas.microsoft.com/office/drawing/2014/main" id="{3AC1FD82-7BBF-70A4-A3A6-551F303EAB48}"/>
              </a:ext>
            </a:extLst>
          </p:cNvPr>
          <p:cNvSpPr txBox="1">
            <a:spLocks/>
          </p:cNvSpPr>
          <p:nvPr/>
        </p:nvSpPr>
        <p:spPr>
          <a:xfrm>
            <a:off x="8960112" y="1502914"/>
            <a:ext cx="2456218" cy="10091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400"/>
              </a:lnSpc>
            </a:pPr>
            <a:r>
              <a:rPr lang="en-US" sz="1000" kern="0" dirty="0">
                <a:solidFill>
                  <a:schemeClr val="bg1"/>
                </a:solidFill>
                <a:cs typeface="Poppins SemiBold" panose="02000000000000000000" pitchFamily="2" charset="0"/>
              </a:rPr>
              <a:t>INNOVERY / TIM / GSE</a:t>
            </a:r>
          </a:p>
          <a:p>
            <a:pPr algn="ctr">
              <a:lnSpc>
                <a:spcPts val="3400"/>
              </a:lnSpc>
            </a:pPr>
            <a:r>
              <a:rPr lang="en-US" sz="2000" baseline="30000" dirty="0">
                <a:solidFill>
                  <a:schemeClr val="bg1"/>
                </a:solidFill>
                <a:ea typeface="Lato" panose="020F0502020204030203" pitchFamily="34" charset="0"/>
                <a:cs typeface="Poppins SemiBold" panose="02000000000000000000" pitchFamily="2" charset="0"/>
              </a:rPr>
              <a:t>€</a:t>
            </a:r>
            <a:r>
              <a:rPr lang="en-US" sz="2400" baseline="30000" dirty="0">
                <a:solidFill>
                  <a:schemeClr val="bg1"/>
                </a:solidFill>
                <a:ea typeface="Lato" panose="020F0502020204030203" pitchFamily="34" charset="0"/>
                <a:cs typeface="Poppins SemiBold" panose="02000000000000000000" pitchFamily="2" charset="0"/>
              </a:rPr>
              <a:t> </a:t>
            </a:r>
            <a:r>
              <a:rPr lang="en-US" sz="2400" b="1" dirty="0">
                <a:solidFill>
                  <a:schemeClr val="bg1"/>
                </a:solidFill>
                <a:ea typeface="Lato" panose="020F0502020204030203" pitchFamily="34" charset="0"/>
                <a:cs typeface="Poppins SemiBold" panose="02000000000000000000" pitchFamily="2" charset="0"/>
              </a:rPr>
              <a:t>2.390 </a:t>
            </a:r>
            <a:r>
              <a:rPr lang="en-US" sz="2400" b="1" dirty="0" err="1">
                <a:solidFill>
                  <a:schemeClr val="bg1"/>
                </a:solidFill>
                <a:ea typeface="Lato" panose="020F0502020204030203" pitchFamily="34" charset="0"/>
                <a:cs typeface="Poppins SemiBold" panose="02000000000000000000" pitchFamily="2" charset="0"/>
              </a:rPr>
              <a:t>Mln</a:t>
            </a:r>
            <a:endParaRPr lang="en-US" sz="2400" b="1" baseline="30000" dirty="0">
              <a:solidFill>
                <a:schemeClr val="bg1"/>
              </a:solidFill>
              <a:ea typeface="Lato" panose="020F0502020204030203" pitchFamily="34" charset="0"/>
              <a:cs typeface="Poppins SemiBold" panose="02000000000000000000" pitchFamily="2" charset="0"/>
            </a:endParaRPr>
          </a:p>
          <a:p>
            <a:pPr algn="ctr"/>
            <a:endParaRPr lang="ru-RU" sz="2400" b="1" spc="100" dirty="0">
              <a:solidFill>
                <a:schemeClr val="bg1"/>
              </a:solidFill>
              <a:ea typeface="Lato" panose="020F0502020204030203" pitchFamily="34" charset="0"/>
              <a:cs typeface="Poppins SemiBold" panose="02000000000000000000" pitchFamily="2" charset="0"/>
            </a:endParaRPr>
          </a:p>
        </p:txBody>
      </p:sp>
      <p:sp>
        <p:nvSpPr>
          <p:cNvPr id="72" name="Заголовок 1">
            <a:extLst>
              <a:ext uri="{FF2B5EF4-FFF2-40B4-BE49-F238E27FC236}">
                <a16:creationId xmlns:a16="http://schemas.microsoft.com/office/drawing/2014/main" id="{AD25E77C-DC28-11C8-5C6A-5666EBA16A77}"/>
              </a:ext>
            </a:extLst>
          </p:cNvPr>
          <p:cNvSpPr txBox="1">
            <a:spLocks/>
          </p:cNvSpPr>
          <p:nvPr/>
        </p:nvSpPr>
        <p:spPr>
          <a:xfrm>
            <a:off x="8920228" y="2331523"/>
            <a:ext cx="2456218" cy="3552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2400"/>
              </a:lnSpc>
            </a:pPr>
            <a:r>
              <a:rPr lang="en-US" sz="800" dirty="0" err="1">
                <a:solidFill>
                  <a:schemeClr val="bg1">
                    <a:lumMod val="85000"/>
                  </a:schemeClr>
                </a:solidFill>
                <a:latin typeface="+mn-lt"/>
                <a:ea typeface="Lato" panose="020F0502020204030203" pitchFamily="34" charset="0"/>
                <a:cs typeface="Poppins SemiBold" panose="02000000000000000000" pitchFamily="2" charset="0"/>
              </a:rPr>
              <a:t>Durata</a:t>
            </a:r>
            <a:r>
              <a:rPr lang="en-US" sz="800" dirty="0">
                <a:solidFill>
                  <a:schemeClr val="bg1">
                    <a:lumMod val="85000"/>
                  </a:schemeClr>
                </a:solidFill>
                <a:latin typeface="+mn-lt"/>
                <a:ea typeface="Lato" panose="020F0502020204030203" pitchFamily="34" charset="0"/>
                <a:cs typeface="Poppins SemiBold" panose="02000000000000000000" pitchFamily="2" charset="0"/>
              </a:rPr>
              <a:t> 5 anni</a:t>
            </a:r>
          </a:p>
          <a:p>
            <a:pPr algn="ctr"/>
            <a:endParaRPr lang="ru-RU" sz="1200" b="1" spc="100" dirty="0">
              <a:solidFill>
                <a:schemeClr val="bg2">
                  <a:lumMod val="10000"/>
                </a:schemeClr>
              </a:solidFill>
              <a:latin typeface="+mn-lt"/>
              <a:ea typeface="Lato" panose="020F0502020204030203" pitchFamily="34" charset="0"/>
              <a:cs typeface="Poppins SemiBold" panose="02000000000000000000" pitchFamily="2" charset="0"/>
            </a:endParaRPr>
          </a:p>
        </p:txBody>
      </p:sp>
      <p:sp>
        <p:nvSpPr>
          <p:cNvPr id="75" name="Скругленный прямоугольник 14">
            <a:extLst>
              <a:ext uri="{FF2B5EF4-FFF2-40B4-BE49-F238E27FC236}">
                <a16:creationId xmlns:a16="http://schemas.microsoft.com/office/drawing/2014/main" id="{33D9E21B-EC03-5636-33A2-0683A2AD9EBC}"/>
              </a:ext>
            </a:extLst>
          </p:cNvPr>
          <p:cNvSpPr/>
          <p:nvPr/>
        </p:nvSpPr>
        <p:spPr>
          <a:xfrm>
            <a:off x="6630607" y="4969345"/>
            <a:ext cx="1291289" cy="44093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76" name="Текст 11">
            <a:extLst>
              <a:ext uri="{FF2B5EF4-FFF2-40B4-BE49-F238E27FC236}">
                <a16:creationId xmlns:a16="http://schemas.microsoft.com/office/drawing/2014/main" id="{187721A2-9413-315E-ED3D-B51AE9C89E3E}"/>
              </a:ext>
            </a:extLst>
          </p:cNvPr>
          <p:cNvSpPr txBox="1">
            <a:spLocks/>
          </p:cNvSpPr>
          <p:nvPr/>
        </p:nvSpPr>
        <p:spPr>
          <a:xfrm>
            <a:off x="6659161" y="5002880"/>
            <a:ext cx="1760290" cy="32791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667" b="1" kern="0" dirty="0" err="1">
                <a:solidFill>
                  <a:schemeClr val="bg2">
                    <a:lumMod val="25000"/>
                  </a:schemeClr>
                </a:solidFill>
                <a:ea typeface="Karla" pitchFamily="2" charset="0"/>
                <a:cs typeface="Poppins" panose="02000000000000000000" pitchFamily="2" charset="0"/>
              </a:rPr>
              <a:t>Fatturato</a:t>
            </a:r>
            <a:r>
              <a:rPr lang="en-US" sz="667" b="1" kern="0" dirty="0">
                <a:solidFill>
                  <a:schemeClr val="bg2">
                    <a:lumMod val="25000"/>
                  </a:schemeClr>
                </a:solidFill>
                <a:ea typeface="Karla" pitchFamily="2" charset="0"/>
                <a:cs typeface="Poppins" panose="02000000000000000000" pitchFamily="2" charset="0"/>
              </a:rPr>
              <a:t>: € 0,00</a:t>
            </a:r>
          </a:p>
          <a:p>
            <a:pPr>
              <a:lnSpc>
                <a:spcPct val="110000"/>
              </a:lnSpc>
              <a:spcBef>
                <a:spcPts val="800"/>
              </a:spcBef>
            </a:pPr>
            <a:r>
              <a:rPr lang="en-US" sz="667" b="1" kern="0" dirty="0">
                <a:solidFill>
                  <a:schemeClr val="bg2">
                    <a:lumMod val="25000"/>
                  </a:schemeClr>
                </a:solidFill>
                <a:ea typeface="Karla" pitchFamily="2" charset="0"/>
                <a:cs typeface="Poppins" panose="02000000000000000000" pitchFamily="2" charset="0"/>
              </a:rPr>
              <a:t>Da </a:t>
            </a:r>
            <a:r>
              <a:rPr lang="en-US" sz="667" b="1" kern="0" dirty="0" err="1">
                <a:solidFill>
                  <a:schemeClr val="bg2">
                    <a:lumMod val="25000"/>
                  </a:schemeClr>
                </a:solidFill>
                <a:ea typeface="Karla" pitchFamily="2" charset="0"/>
                <a:cs typeface="Poppins" panose="02000000000000000000" pitchFamily="2" charset="0"/>
              </a:rPr>
              <a:t>Fatturare</a:t>
            </a:r>
            <a:r>
              <a:rPr lang="en-US" sz="667" b="1" kern="0" dirty="0">
                <a:solidFill>
                  <a:schemeClr val="bg2">
                    <a:lumMod val="25000"/>
                  </a:schemeClr>
                </a:solidFill>
                <a:ea typeface="Karla" pitchFamily="2" charset="0"/>
                <a:cs typeface="Poppins" panose="02000000000000000000" pitchFamily="2" charset="0"/>
              </a:rPr>
              <a:t>: € 4.047.000 </a:t>
            </a:r>
          </a:p>
          <a:p>
            <a:pPr>
              <a:lnSpc>
                <a:spcPct val="110000"/>
              </a:lnSpc>
              <a:spcBef>
                <a:spcPts val="800"/>
              </a:spcBef>
            </a:pPr>
            <a:endParaRPr lang="en-US" sz="667" b="1" kern="0" dirty="0">
              <a:solidFill>
                <a:schemeClr val="bg2">
                  <a:lumMod val="25000"/>
                </a:schemeClr>
              </a:solidFill>
              <a:ea typeface="Karla" pitchFamily="2" charset="0"/>
              <a:cs typeface="Poppins" panose="02000000000000000000" pitchFamily="2" charset="0"/>
            </a:endParaRPr>
          </a:p>
        </p:txBody>
      </p:sp>
      <p:sp>
        <p:nvSpPr>
          <p:cNvPr id="77" name="Текст 11">
            <a:extLst>
              <a:ext uri="{FF2B5EF4-FFF2-40B4-BE49-F238E27FC236}">
                <a16:creationId xmlns:a16="http://schemas.microsoft.com/office/drawing/2014/main" id="{ECF08ADC-AE42-256B-B235-AD66BC28F2FD}"/>
              </a:ext>
            </a:extLst>
          </p:cNvPr>
          <p:cNvSpPr txBox="1">
            <a:spLocks/>
          </p:cNvSpPr>
          <p:nvPr/>
        </p:nvSpPr>
        <p:spPr>
          <a:xfrm>
            <a:off x="7954163" y="4952175"/>
            <a:ext cx="737148" cy="41445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Bef>
                <a:spcPts val="800"/>
              </a:spcBef>
            </a:pPr>
            <a:r>
              <a:rPr lang="en-US" sz="667" b="1" kern="0" dirty="0" err="1">
                <a:solidFill>
                  <a:schemeClr val="accent2">
                    <a:lumMod val="75000"/>
                  </a:schemeClr>
                </a:solidFill>
                <a:latin typeface="+mj-lt"/>
                <a:ea typeface="Karla" pitchFamily="2" charset="0"/>
                <a:cs typeface="Poppins" panose="02000000000000000000" pitchFamily="2" charset="0"/>
              </a:rPr>
              <a:t>Avanz</a:t>
            </a:r>
            <a:r>
              <a:rPr lang="en-US" sz="667" b="1" kern="0" dirty="0">
                <a:solidFill>
                  <a:schemeClr val="accent2">
                    <a:lumMod val="75000"/>
                  </a:schemeClr>
                </a:solidFill>
                <a:latin typeface="+mj-lt"/>
                <a:ea typeface="Karla" pitchFamily="2" charset="0"/>
                <a:cs typeface="Poppins" panose="02000000000000000000" pitchFamily="2" charset="0"/>
              </a:rPr>
              <a:t>. Fatt. </a:t>
            </a:r>
            <a:r>
              <a:rPr lang="en-US" sz="1333" b="1" kern="0" dirty="0">
                <a:solidFill>
                  <a:schemeClr val="accent2">
                    <a:lumMod val="75000"/>
                  </a:schemeClr>
                </a:solidFill>
                <a:latin typeface="+mj-lt"/>
                <a:ea typeface="Karla" pitchFamily="2" charset="0"/>
                <a:cs typeface="Poppins" panose="02000000000000000000" pitchFamily="2" charset="0"/>
              </a:rPr>
              <a:t>0%</a:t>
            </a:r>
          </a:p>
        </p:txBody>
      </p:sp>
      <p:sp>
        <p:nvSpPr>
          <p:cNvPr id="78" name="Текст 11">
            <a:extLst>
              <a:ext uri="{FF2B5EF4-FFF2-40B4-BE49-F238E27FC236}">
                <a16:creationId xmlns:a16="http://schemas.microsoft.com/office/drawing/2014/main" id="{8A81B4A6-7EC2-B406-9DE9-84F0A8AC4DD9}"/>
              </a:ext>
            </a:extLst>
          </p:cNvPr>
          <p:cNvSpPr txBox="1">
            <a:spLocks/>
          </p:cNvSpPr>
          <p:nvPr/>
        </p:nvSpPr>
        <p:spPr>
          <a:xfrm>
            <a:off x="9247987" y="4301063"/>
            <a:ext cx="2114070" cy="65111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481" indent="-190481">
              <a:lnSpc>
                <a:spcPct val="150000"/>
              </a:lnSpc>
              <a:spcBef>
                <a:spcPts val="0"/>
              </a:spcBef>
              <a:buFont typeface="Arial" panose="020B0604020202020204" pitchFamily="34" charset="0"/>
              <a:buChar char="•"/>
            </a:pPr>
            <a:r>
              <a:rPr lang="en-US" sz="800" kern="0" dirty="0">
                <a:solidFill>
                  <a:schemeClr val="bg2">
                    <a:lumMod val="25000"/>
                  </a:schemeClr>
                </a:solidFill>
                <a:ea typeface="Karla" pitchFamily="2" charset="0"/>
                <a:cs typeface="Poppins" panose="02000000000000000000" pitchFamily="2" charset="0"/>
              </a:rPr>
              <a:t>APM</a:t>
            </a:r>
          </a:p>
          <a:p>
            <a:pPr marL="190481" indent="-190481">
              <a:lnSpc>
                <a:spcPct val="150000"/>
              </a:lnSpc>
              <a:spcBef>
                <a:spcPts val="0"/>
              </a:spcBef>
              <a:buFont typeface="Arial" panose="020B0604020202020204" pitchFamily="34" charset="0"/>
              <a:buChar char="•"/>
            </a:pPr>
            <a:r>
              <a:rPr lang="en-US" sz="800" kern="0" dirty="0">
                <a:solidFill>
                  <a:schemeClr val="bg2">
                    <a:lumMod val="25000"/>
                  </a:schemeClr>
                </a:solidFill>
                <a:ea typeface="Karla" pitchFamily="2" charset="0"/>
                <a:cs typeface="Poppins" panose="02000000000000000000" pitchFamily="2" charset="0"/>
              </a:rPr>
              <a:t>Evolutive </a:t>
            </a:r>
          </a:p>
          <a:p>
            <a:pPr marL="190481" indent="-190481">
              <a:lnSpc>
                <a:spcPct val="150000"/>
              </a:lnSpc>
              <a:spcBef>
                <a:spcPts val="0"/>
              </a:spcBef>
              <a:buFont typeface="Arial" panose="020B0604020202020204" pitchFamily="34" charset="0"/>
              <a:buChar char="•"/>
            </a:pPr>
            <a:r>
              <a:rPr lang="en-US" sz="800" kern="0" dirty="0" err="1">
                <a:solidFill>
                  <a:schemeClr val="bg2">
                    <a:lumMod val="25000"/>
                  </a:schemeClr>
                </a:solidFill>
                <a:ea typeface="Karla" pitchFamily="2" charset="0"/>
                <a:cs typeface="Poppins" panose="02000000000000000000" pitchFamily="2" charset="0"/>
              </a:rPr>
              <a:t>Servizi</a:t>
            </a:r>
            <a:r>
              <a:rPr lang="en-US" sz="800" kern="0" dirty="0">
                <a:solidFill>
                  <a:schemeClr val="bg2">
                    <a:lumMod val="25000"/>
                  </a:schemeClr>
                </a:solidFill>
                <a:ea typeface="Karla" pitchFamily="2" charset="0"/>
                <a:cs typeface="Poppins" panose="02000000000000000000" pitchFamily="2" charset="0"/>
              </a:rPr>
              <a:t> </a:t>
            </a:r>
            <a:r>
              <a:rPr lang="en-US" sz="800" kern="0" dirty="0" err="1">
                <a:solidFill>
                  <a:schemeClr val="bg2">
                    <a:lumMod val="25000"/>
                  </a:schemeClr>
                </a:solidFill>
                <a:ea typeface="Karla" pitchFamily="2" charset="0"/>
                <a:cs typeface="Poppins" panose="02000000000000000000" pitchFamily="2" charset="0"/>
              </a:rPr>
              <a:t>Professionali</a:t>
            </a:r>
            <a:endParaRPr lang="en-US" sz="800" kern="0" dirty="0">
              <a:solidFill>
                <a:schemeClr val="bg2">
                  <a:lumMod val="25000"/>
                </a:schemeClr>
              </a:solidFill>
              <a:ea typeface="Karla" pitchFamily="2" charset="0"/>
              <a:cs typeface="Poppins" panose="02000000000000000000" pitchFamily="2" charset="0"/>
            </a:endParaRPr>
          </a:p>
        </p:txBody>
      </p:sp>
      <p:sp>
        <p:nvSpPr>
          <p:cNvPr id="79" name="Текст 11">
            <a:extLst>
              <a:ext uri="{FF2B5EF4-FFF2-40B4-BE49-F238E27FC236}">
                <a16:creationId xmlns:a16="http://schemas.microsoft.com/office/drawing/2014/main" id="{DC950CC8-9398-494D-C1A7-2ADDD8604891}"/>
              </a:ext>
            </a:extLst>
          </p:cNvPr>
          <p:cNvSpPr txBox="1">
            <a:spLocks/>
          </p:cNvSpPr>
          <p:nvPr/>
        </p:nvSpPr>
        <p:spPr>
          <a:xfrm>
            <a:off x="9262377" y="2839539"/>
            <a:ext cx="1760290" cy="168652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800" b="1" kern="0" dirty="0">
                <a:solidFill>
                  <a:schemeClr val="bg2">
                    <a:lumMod val="25000"/>
                  </a:schemeClr>
                </a:solidFill>
                <a:ea typeface="Karla" pitchFamily="2" charset="0"/>
                <a:cs typeface="Poppins" panose="02000000000000000000" pitchFamily="2" charset="0"/>
              </a:rPr>
              <a:t>Anno 2024</a:t>
            </a:r>
            <a:r>
              <a:rPr lang="en-US" sz="800" kern="0" dirty="0">
                <a:solidFill>
                  <a:schemeClr val="bg2">
                    <a:lumMod val="25000"/>
                  </a:schemeClr>
                </a:solidFill>
                <a:ea typeface="Karla" pitchFamily="2" charset="0"/>
                <a:cs typeface="Poppins" panose="02000000000000000000" pitchFamily="2" charset="0"/>
              </a:rPr>
              <a:t>: € 334.695</a:t>
            </a:r>
            <a:br>
              <a:rPr lang="en-US" sz="800" kern="0" dirty="0">
                <a:solidFill>
                  <a:schemeClr val="bg2">
                    <a:lumMod val="25000"/>
                  </a:schemeClr>
                </a:solidFill>
                <a:ea typeface="Karla" pitchFamily="2" charset="0"/>
                <a:cs typeface="Poppins" panose="02000000000000000000" pitchFamily="2" charset="0"/>
              </a:rPr>
            </a:br>
            <a:r>
              <a:rPr lang="en-US" sz="800" b="1" kern="0" dirty="0">
                <a:solidFill>
                  <a:schemeClr val="bg2">
                    <a:lumMod val="25000"/>
                  </a:schemeClr>
                </a:solidFill>
                <a:ea typeface="Karla" pitchFamily="2" charset="0"/>
                <a:cs typeface="Poppins" panose="02000000000000000000" pitchFamily="2" charset="0"/>
              </a:rPr>
              <a:t>Anno 2025</a:t>
            </a:r>
            <a:r>
              <a:rPr lang="en-US" sz="800" kern="0" dirty="0">
                <a:solidFill>
                  <a:schemeClr val="bg2">
                    <a:lumMod val="25000"/>
                  </a:schemeClr>
                </a:solidFill>
                <a:ea typeface="Karla" pitchFamily="2" charset="0"/>
                <a:cs typeface="Poppins" panose="02000000000000000000" pitchFamily="2" charset="0"/>
              </a:rPr>
              <a:t>: € 1.553.971</a:t>
            </a:r>
            <a:br>
              <a:rPr lang="en-US" sz="800" kern="0" dirty="0">
                <a:solidFill>
                  <a:schemeClr val="bg2">
                    <a:lumMod val="25000"/>
                  </a:schemeClr>
                </a:solidFill>
                <a:ea typeface="Karla" pitchFamily="2" charset="0"/>
                <a:cs typeface="Poppins" panose="02000000000000000000" pitchFamily="2" charset="0"/>
              </a:rPr>
            </a:br>
            <a:r>
              <a:rPr lang="en-US" sz="800" b="1" kern="0" dirty="0">
                <a:solidFill>
                  <a:schemeClr val="bg2">
                    <a:lumMod val="25000"/>
                  </a:schemeClr>
                </a:solidFill>
                <a:ea typeface="Karla" pitchFamily="2" charset="0"/>
                <a:cs typeface="Poppins" panose="02000000000000000000" pitchFamily="2" charset="0"/>
              </a:rPr>
              <a:t>Anno 2026</a:t>
            </a:r>
            <a:r>
              <a:rPr lang="en-US" sz="800" kern="0" dirty="0">
                <a:solidFill>
                  <a:schemeClr val="bg2">
                    <a:lumMod val="25000"/>
                  </a:schemeClr>
                </a:solidFill>
                <a:ea typeface="Karla" pitchFamily="2" charset="0"/>
                <a:cs typeface="Poppins" panose="02000000000000000000" pitchFamily="2" charset="0"/>
              </a:rPr>
              <a:t>: € 167.349,91 </a:t>
            </a:r>
            <a:br>
              <a:rPr lang="en-US" sz="800" kern="0" dirty="0">
                <a:solidFill>
                  <a:schemeClr val="bg2">
                    <a:lumMod val="25000"/>
                  </a:schemeClr>
                </a:solidFill>
                <a:ea typeface="Karla" pitchFamily="2" charset="0"/>
                <a:cs typeface="Poppins" panose="02000000000000000000" pitchFamily="2" charset="0"/>
              </a:rPr>
            </a:br>
            <a:r>
              <a:rPr lang="en-US" sz="800" b="1" kern="0" dirty="0">
                <a:solidFill>
                  <a:schemeClr val="bg2">
                    <a:lumMod val="25000"/>
                  </a:schemeClr>
                </a:solidFill>
                <a:ea typeface="Karla" pitchFamily="2" charset="0"/>
                <a:cs typeface="Poppins" panose="02000000000000000000" pitchFamily="2" charset="0"/>
              </a:rPr>
              <a:t>Anno 2027</a:t>
            </a:r>
            <a:r>
              <a:rPr lang="en-US" sz="800" kern="0" dirty="0">
                <a:solidFill>
                  <a:schemeClr val="bg2">
                    <a:lumMod val="25000"/>
                  </a:schemeClr>
                </a:solidFill>
                <a:ea typeface="Karla" pitchFamily="2" charset="0"/>
                <a:cs typeface="Poppins" panose="02000000000000000000" pitchFamily="2" charset="0"/>
              </a:rPr>
              <a:t>: € 167.349,91 </a:t>
            </a:r>
            <a:br>
              <a:rPr lang="en-US" sz="800" kern="0" dirty="0">
                <a:solidFill>
                  <a:schemeClr val="bg2">
                    <a:lumMod val="25000"/>
                  </a:schemeClr>
                </a:solidFill>
                <a:ea typeface="Karla" pitchFamily="2" charset="0"/>
                <a:cs typeface="Poppins" panose="02000000000000000000" pitchFamily="2" charset="0"/>
              </a:rPr>
            </a:br>
            <a:r>
              <a:rPr lang="en-US" sz="800" b="1" kern="0" dirty="0">
                <a:solidFill>
                  <a:schemeClr val="bg2">
                    <a:lumMod val="25000"/>
                  </a:schemeClr>
                </a:solidFill>
                <a:ea typeface="Karla" pitchFamily="2" charset="0"/>
                <a:cs typeface="Poppins" panose="02000000000000000000" pitchFamily="2" charset="0"/>
              </a:rPr>
              <a:t>Anno 2028</a:t>
            </a:r>
            <a:r>
              <a:rPr lang="en-US" sz="800" kern="0" dirty="0">
                <a:solidFill>
                  <a:schemeClr val="bg2">
                    <a:lumMod val="25000"/>
                  </a:schemeClr>
                </a:solidFill>
                <a:ea typeface="Karla" pitchFamily="2" charset="0"/>
                <a:cs typeface="Poppins" panose="02000000000000000000" pitchFamily="2" charset="0"/>
              </a:rPr>
              <a:t>: € 167.349,91 </a:t>
            </a:r>
            <a:br>
              <a:rPr lang="en-US" sz="800" kern="0" dirty="0">
                <a:solidFill>
                  <a:schemeClr val="bg2">
                    <a:lumMod val="25000"/>
                  </a:schemeClr>
                </a:solidFill>
                <a:ea typeface="Karla" pitchFamily="2" charset="0"/>
                <a:cs typeface="Poppins" panose="02000000000000000000" pitchFamily="2" charset="0"/>
              </a:rPr>
            </a:br>
            <a:endParaRPr lang="en-US" sz="800" kern="0" dirty="0">
              <a:solidFill>
                <a:schemeClr val="bg2">
                  <a:lumMod val="25000"/>
                </a:schemeClr>
              </a:solidFill>
              <a:ea typeface="Karla" pitchFamily="2" charset="0"/>
              <a:cs typeface="Poppins" panose="02000000000000000000" pitchFamily="2" charset="0"/>
            </a:endParaRPr>
          </a:p>
          <a:p>
            <a:pPr>
              <a:lnSpc>
                <a:spcPct val="200000"/>
              </a:lnSpc>
              <a:spcBef>
                <a:spcPts val="800"/>
              </a:spcBef>
            </a:pPr>
            <a:endParaRPr lang="en-US" sz="800" kern="0" dirty="0">
              <a:solidFill>
                <a:schemeClr val="bg2">
                  <a:lumMod val="25000"/>
                </a:schemeClr>
              </a:solidFill>
              <a:ea typeface="Karla" pitchFamily="2" charset="0"/>
              <a:cs typeface="Poppins" panose="02000000000000000000" pitchFamily="2" charset="0"/>
            </a:endParaRPr>
          </a:p>
        </p:txBody>
      </p:sp>
      <p:sp>
        <p:nvSpPr>
          <p:cNvPr id="80" name="Текст 11">
            <a:extLst>
              <a:ext uri="{FF2B5EF4-FFF2-40B4-BE49-F238E27FC236}">
                <a16:creationId xmlns:a16="http://schemas.microsoft.com/office/drawing/2014/main" id="{C8CC48F1-5931-DB64-4D7E-DE131A1766C1}"/>
              </a:ext>
            </a:extLst>
          </p:cNvPr>
          <p:cNvSpPr txBox="1">
            <a:spLocks/>
          </p:cNvSpPr>
          <p:nvPr/>
        </p:nvSpPr>
        <p:spPr>
          <a:xfrm>
            <a:off x="9247987" y="4028827"/>
            <a:ext cx="1760290" cy="414451"/>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accent2">
                    <a:lumMod val="75000"/>
                  </a:schemeClr>
                </a:solidFill>
                <a:latin typeface="+mj-lt"/>
                <a:ea typeface="Karla" pitchFamily="2" charset="0"/>
                <a:cs typeface="Poppins" panose="02000000000000000000" pitchFamily="2" charset="0"/>
              </a:rPr>
              <a:t>OGGETTO DELLA FORNITURA</a:t>
            </a:r>
          </a:p>
        </p:txBody>
      </p:sp>
      <p:sp>
        <p:nvSpPr>
          <p:cNvPr id="81" name="Скругленный прямоугольник 14">
            <a:extLst>
              <a:ext uri="{FF2B5EF4-FFF2-40B4-BE49-F238E27FC236}">
                <a16:creationId xmlns:a16="http://schemas.microsoft.com/office/drawing/2014/main" id="{4BC789D9-CB46-0927-D979-4F7FAF9E5E32}"/>
              </a:ext>
            </a:extLst>
          </p:cNvPr>
          <p:cNvSpPr/>
          <p:nvPr/>
        </p:nvSpPr>
        <p:spPr>
          <a:xfrm>
            <a:off x="9262377" y="4969345"/>
            <a:ext cx="1291289" cy="44093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82" name="Текст 11">
            <a:extLst>
              <a:ext uri="{FF2B5EF4-FFF2-40B4-BE49-F238E27FC236}">
                <a16:creationId xmlns:a16="http://schemas.microsoft.com/office/drawing/2014/main" id="{1AD28A21-CECA-4399-1A0C-B0B975E01979}"/>
              </a:ext>
            </a:extLst>
          </p:cNvPr>
          <p:cNvSpPr txBox="1">
            <a:spLocks/>
          </p:cNvSpPr>
          <p:nvPr/>
        </p:nvSpPr>
        <p:spPr>
          <a:xfrm>
            <a:off x="9290931" y="5002880"/>
            <a:ext cx="1760290" cy="32791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667" b="1" kern="0" dirty="0" err="1">
                <a:solidFill>
                  <a:schemeClr val="bg2">
                    <a:lumMod val="25000"/>
                  </a:schemeClr>
                </a:solidFill>
                <a:ea typeface="Karla" pitchFamily="2" charset="0"/>
                <a:cs typeface="Poppins" panose="02000000000000000000" pitchFamily="2" charset="0"/>
              </a:rPr>
              <a:t>Fatturato</a:t>
            </a:r>
            <a:r>
              <a:rPr lang="en-US" sz="667" b="1" kern="0" dirty="0">
                <a:solidFill>
                  <a:schemeClr val="bg2">
                    <a:lumMod val="25000"/>
                  </a:schemeClr>
                </a:solidFill>
                <a:ea typeface="Karla" pitchFamily="2" charset="0"/>
                <a:cs typeface="Poppins" panose="02000000000000000000" pitchFamily="2" charset="0"/>
              </a:rPr>
              <a:t>: € 0,00</a:t>
            </a:r>
          </a:p>
          <a:p>
            <a:pPr>
              <a:lnSpc>
                <a:spcPct val="110000"/>
              </a:lnSpc>
              <a:spcBef>
                <a:spcPts val="800"/>
              </a:spcBef>
            </a:pPr>
            <a:r>
              <a:rPr lang="en-US" sz="667" b="1" kern="0" dirty="0">
                <a:solidFill>
                  <a:schemeClr val="bg2">
                    <a:lumMod val="25000"/>
                  </a:schemeClr>
                </a:solidFill>
                <a:ea typeface="Karla" pitchFamily="2" charset="0"/>
                <a:cs typeface="Poppins" panose="02000000000000000000" pitchFamily="2" charset="0"/>
              </a:rPr>
              <a:t>Da </a:t>
            </a:r>
            <a:r>
              <a:rPr lang="en-US" sz="667" b="1" kern="0" dirty="0" err="1">
                <a:solidFill>
                  <a:schemeClr val="bg2">
                    <a:lumMod val="25000"/>
                  </a:schemeClr>
                </a:solidFill>
                <a:ea typeface="Karla" pitchFamily="2" charset="0"/>
                <a:cs typeface="Poppins" panose="02000000000000000000" pitchFamily="2" charset="0"/>
              </a:rPr>
              <a:t>Fatturare</a:t>
            </a:r>
            <a:r>
              <a:rPr lang="en-US" sz="667" b="1" kern="0" dirty="0">
                <a:solidFill>
                  <a:schemeClr val="bg2">
                    <a:lumMod val="25000"/>
                  </a:schemeClr>
                </a:solidFill>
                <a:ea typeface="Karla" pitchFamily="2" charset="0"/>
                <a:cs typeface="Poppins" panose="02000000000000000000" pitchFamily="2" charset="0"/>
              </a:rPr>
              <a:t>: € 2.390.713</a:t>
            </a:r>
          </a:p>
          <a:p>
            <a:pPr>
              <a:lnSpc>
                <a:spcPct val="110000"/>
              </a:lnSpc>
              <a:spcBef>
                <a:spcPts val="800"/>
              </a:spcBef>
            </a:pPr>
            <a:endParaRPr lang="en-US" sz="667" b="1" kern="0" dirty="0">
              <a:solidFill>
                <a:schemeClr val="bg2">
                  <a:lumMod val="25000"/>
                </a:schemeClr>
              </a:solidFill>
              <a:ea typeface="Karla" pitchFamily="2" charset="0"/>
              <a:cs typeface="Poppins" panose="02000000000000000000" pitchFamily="2" charset="0"/>
            </a:endParaRPr>
          </a:p>
        </p:txBody>
      </p:sp>
      <p:sp>
        <p:nvSpPr>
          <p:cNvPr id="83" name="Текст 11">
            <a:extLst>
              <a:ext uri="{FF2B5EF4-FFF2-40B4-BE49-F238E27FC236}">
                <a16:creationId xmlns:a16="http://schemas.microsoft.com/office/drawing/2014/main" id="{3D16A1B5-9369-4E3E-D01D-665BC1A1F1BC}"/>
              </a:ext>
            </a:extLst>
          </p:cNvPr>
          <p:cNvSpPr txBox="1">
            <a:spLocks/>
          </p:cNvSpPr>
          <p:nvPr/>
        </p:nvSpPr>
        <p:spPr>
          <a:xfrm>
            <a:off x="10585933" y="4952175"/>
            <a:ext cx="737148" cy="41445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Bef>
                <a:spcPts val="800"/>
              </a:spcBef>
            </a:pPr>
            <a:r>
              <a:rPr lang="en-US" sz="667" b="1" kern="0" dirty="0" err="1">
                <a:solidFill>
                  <a:schemeClr val="accent2">
                    <a:lumMod val="75000"/>
                  </a:schemeClr>
                </a:solidFill>
                <a:latin typeface="+mj-lt"/>
                <a:ea typeface="Karla" pitchFamily="2" charset="0"/>
                <a:cs typeface="Poppins" panose="02000000000000000000" pitchFamily="2" charset="0"/>
              </a:rPr>
              <a:t>Avanz</a:t>
            </a:r>
            <a:r>
              <a:rPr lang="en-US" sz="667" b="1" kern="0" dirty="0">
                <a:solidFill>
                  <a:schemeClr val="accent2">
                    <a:lumMod val="75000"/>
                  </a:schemeClr>
                </a:solidFill>
                <a:latin typeface="+mj-lt"/>
                <a:ea typeface="Karla" pitchFamily="2" charset="0"/>
                <a:cs typeface="Poppins" panose="02000000000000000000" pitchFamily="2" charset="0"/>
              </a:rPr>
              <a:t>. Fatt. </a:t>
            </a:r>
            <a:r>
              <a:rPr lang="en-US" sz="1333" b="1" kern="0" dirty="0">
                <a:solidFill>
                  <a:schemeClr val="accent2">
                    <a:lumMod val="75000"/>
                  </a:schemeClr>
                </a:solidFill>
                <a:latin typeface="+mj-lt"/>
                <a:ea typeface="Karla" pitchFamily="2" charset="0"/>
                <a:cs typeface="Poppins" panose="02000000000000000000" pitchFamily="2" charset="0"/>
              </a:rPr>
              <a:t>0%</a:t>
            </a:r>
          </a:p>
        </p:txBody>
      </p:sp>
      <p:sp>
        <p:nvSpPr>
          <p:cNvPr id="5" name="Текст 11">
            <a:extLst>
              <a:ext uri="{FF2B5EF4-FFF2-40B4-BE49-F238E27FC236}">
                <a16:creationId xmlns:a16="http://schemas.microsoft.com/office/drawing/2014/main" id="{FCBADD57-1F21-22ED-DF13-0DBB31B8B7C9}"/>
              </a:ext>
            </a:extLst>
          </p:cNvPr>
          <p:cNvSpPr txBox="1">
            <a:spLocks/>
          </p:cNvSpPr>
          <p:nvPr/>
        </p:nvSpPr>
        <p:spPr>
          <a:xfrm>
            <a:off x="6577241" y="4301063"/>
            <a:ext cx="2114070" cy="65111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481" indent="-190481">
              <a:lnSpc>
                <a:spcPct val="150000"/>
              </a:lnSpc>
              <a:spcBef>
                <a:spcPts val="800"/>
              </a:spcBef>
              <a:buFont typeface="Arial" panose="020B0604020202020204" pitchFamily="34" charset="0"/>
              <a:buChar char="•"/>
            </a:pPr>
            <a:r>
              <a:rPr lang="en-US" sz="800" kern="0" dirty="0">
                <a:solidFill>
                  <a:schemeClr val="bg2">
                    <a:lumMod val="25000"/>
                  </a:schemeClr>
                </a:solidFill>
                <a:ea typeface="Karla" pitchFamily="2" charset="0"/>
                <a:cs typeface="Poppins" panose="02000000000000000000" pitchFamily="2" charset="0"/>
              </a:rPr>
              <a:t>Alpha Tower</a:t>
            </a:r>
          </a:p>
          <a:p>
            <a:pPr marL="190481" indent="-190481">
              <a:lnSpc>
                <a:spcPct val="150000"/>
              </a:lnSpc>
              <a:spcBef>
                <a:spcPts val="0"/>
              </a:spcBef>
              <a:buFont typeface="Arial" panose="020B0604020202020204" pitchFamily="34" charset="0"/>
              <a:buChar char="•"/>
            </a:pPr>
            <a:r>
              <a:rPr lang="en-US" sz="800" kern="0" dirty="0">
                <a:solidFill>
                  <a:schemeClr val="bg2">
                    <a:lumMod val="25000"/>
                  </a:schemeClr>
                </a:solidFill>
                <a:ea typeface="Karla" pitchFamily="2" charset="0"/>
                <a:cs typeface="Poppins" panose="02000000000000000000" pitchFamily="2" charset="0"/>
              </a:rPr>
              <a:t>Alpha </a:t>
            </a:r>
            <a:r>
              <a:rPr lang="en-US" sz="800" kern="0" dirty="0" err="1">
                <a:solidFill>
                  <a:schemeClr val="bg2">
                    <a:lumMod val="25000"/>
                  </a:schemeClr>
                </a:solidFill>
                <a:ea typeface="Karla" pitchFamily="2" charset="0"/>
                <a:cs typeface="Poppins" panose="02000000000000000000" pitchFamily="2" charset="0"/>
              </a:rPr>
              <a:t>Devops</a:t>
            </a:r>
            <a:endParaRPr lang="en-US" sz="800" kern="0" dirty="0">
              <a:solidFill>
                <a:schemeClr val="bg2">
                  <a:lumMod val="25000"/>
                </a:schemeClr>
              </a:solidFill>
              <a:ea typeface="Karla" pitchFamily="2" charset="0"/>
              <a:cs typeface="Poppins" panose="02000000000000000000" pitchFamily="2" charset="0"/>
            </a:endParaRPr>
          </a:p>
          <a:p>
            <a:pPr marL="190481" indent="-190481">
              <a:lnSpc>
                <a:spcPct val="150000"/>
              </a:lnSpc>
              <a:spcBef>
                <a:spcPts val="0"/>
              </a:spcBef>
              <a:buFont typeface="Arial" panose="020B0604020202020204" pitchFamily="34" charset="0"/>
              <a:buChar char="•"/>
            </a:pPr>
            <a:r>
              <a:rPr lang="en-US" sz="800" kern="0" dirty="0" err="1">
                <a:solidFill>
                  <a:schemeClr val="bg2">
                    <a:lumMod val="25000"/>
                  </a:schemeClr>
                </a:solidFill>
                <a:ea typeface="Karla" pitchFamily="2" charset="0"/>
                <a:cs typeface="Poppins" panose="02000000000000000000" pitchFamily="2" charset="0"/>
              </a:rPr>
              <a:t>Servizi</a:t>
            </a:r>
            <a:r>
              <a:rPr lang="en-US" sz="800" kern="0" dirty="0">
                <a:solidFill>
                  <a:schemeClr val="bg2">
                    <a:lumMod val="25000"/>
                  </a:schemeClr>
                </a:solidFill>
                <a:ea typeface="Karla" pitchFamily="2" charset="0"/>
                <a:cs typeface="Poppins" panose="02000000000000000000" pitchFamily="2" charset="0"/>
              </a:rPr>
              <a:t> </a:t>
            </a:r>
            <a:r>
              <a:rPr lang="en-US" sz="800" kern="0" dirty="0" err="1">
                <a:solidFill>
                  <a:schemeClr val="bg2">
                    <a:lumMod val="25000"/>
                  </a:schemeClr>
                </a:solidFill>
                <a:ea typeface="Karla" pitchFamily="2" charset="0"/>
                <a:cs typeface="Poppins" panose="02000000000000000000" pitchFamily="2" charset="0"/>
              </a:rPr>
              <a:t>Professionali</a:t>
            </a:r>
            <a:endParaRPr lang="en-US" sz="800" kern="0" dirty="0">
              <a:solidFill>
                <a:schemeClr val="bg2">
                  <a:lumMod val="25000"/>
                </a:schemeClr>
              </a:solidFill>
              <a:ea typeface="Karla" pitchFamily="2" charset="0"/>
              <a:cs typeface="Poppins" panose="02000000000000000000" pitchFamily="2" charset="0"/>
            </a:endParaRPr>
          </a:p>
        </p:txBody>
      </p:sp>
      <p:sp>
        <p:nvSpPr>
          <p:cNvPr id="6" name="Текст 11">
            <a:extLst>
              <a:ext uri="{FF2B5EF4-FFF2-40B4-BE49-F238E27FC236}">
                <a16:creationId xmlns:a16="http://schemas.microsoft.com/office/drawing/2014/main" id="{704D57A3-4AFD-429A-3DC9-6A89DFEF867D}"/>
              </a:ext>
            </a:extLst>
          </p:cNvPr>
          <p:cNvSpPr txBox="1">
            <a:spLocks/>
          </p:cNvSpPr>
          <p:nvPr/>
        </p:nvSpPr>
        <p:spPr>
          <a:xfrm>
            <a:off x="6591630" y="2839539"/>
            <a:ext cx="1760290" cy="168652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800" b="1" kern="0" dirty="0">
                <a:solidFill>
                  <a:schemeClr val="bg2">
                    <a:lumMod val="25000"/>
                  </a:schemeClr>
                </a:solidFill>
                <a:ea typeface="Karla" pitchFamily="2" charset="0"/>
                <a:cs typeface="Poppins" panose="02000000000000000000" pitchFamily="2" charset="0"/>
              </a:rPr>
              <a:t>Anno 2024</a:t>
            </a:r>
            <a:r>
              <a:rPr lang="en-US" sz="800" kern="0" dirty="0">
                <a:solidFill>
                  <a:schemeClr val="bg2">
                    <a:lumMod val="25000"/>
                  </a:schemeClr>
                </a:solidFill>
                <a:ea typeface="Karla" pitchFamily="2" charset="0"/>
                <a:cs typeface="Poppins" panose="02000000000000000000" pitchFamily="2" charset="0"/>
              </a:rPr>
              <a:t>: € 620.000</a:t>
            </a:r>
            <a:br>
              <a:rPr lang="en-US" sz="800" kern="0" dirty="0">
                <a:solidFill>
                  <a:schemeClr val="bg2">
                    <a:lumMod val="25000"/>
                  </a:schemeClr>
                </a:solidFill>
                <a:ea typeface="Karla" pitchFamily="2" charset="0"/>
                <a:cs typeface="Poppins" panose="02000000000000000000" pitchFamily="2" charset="0"/>
              </a:rPr>
            </a:br>
            <a:r>
              <a:rPr lang="en-US" sz="800" b="1" kern="0" dirty="0">
                <a:solidFill>
                  <a:schemeClr val="bg2">
                    <a:lumMod val="25000"/>
                  </a:schemeClr>
                </a:solidFill>
                <a:ea typeface="Karla" pitchFamily="2" charset="0"/>
                <a:cs typeface="Poppins" panose="02000000000000000000" pitchFamily="2" charset="0"/>
              </a:rPr>
              <a:t>Anno 2025</a:t>
            </a:r>
            <a:r>
              <a:rPr lang="en-US" sz="800" kern="0" dirty="0">
                <a:solidFill>
                  <a:schemeClr val="bg2">
                    <a:lumMod val="25000"/>
                  </a:schemeClr>
                </a:solidFill>
                <a:ea typeface="Karla" pitchFamily="2" charset="0"/>
                <a:cs typeface="Poppins" panose="02000000000000000000" pitchFamily="2" charset="0"/>
              </a:rPr>
              <a:t>: € 1.077.130 </a:t>
            </a:r>
            <a:br>
              <a:rPr lang="en-US" sz="800" kern="0" dirty="0">
                <a:solidFill>
                  <a:schemeClr val="bg2">
                    <a:lumMod val="25000"/>
                  </a:schemeClr>
                </a:solidFill>
                <a:ea typeface="Karla" pitchFamily="2" charset="0"/>
                <a:cs typeface="Poppins" panose="02000000000000000000" pitchFamily="2" charset="0"/>
              </a:rPr>
            </a:br>
            <a:r>
              <a:rPr lang="en-US" sz="800" b="1" kern="0" dirty="0">
                <a:solidFill>
                  <a:schemeClr val="bg2">
                    <a:lumMod val="25000"/>
                  </a:schemeClr>
                </a:solidFill>
                <a:ea typeface="Karla" pitchFamily="2" charset="0"/>
                <a:cs typeface="Poppins" panose="02000000000000000000" pitchFamily="2" charset="0"/>
              </a:rPr>
              <a:t>Anno 2026</a:t>
            </a:r>
            <a:r>
              <a:rPr lang="en-US" sz="800" kern="0" dirty="0">
                <a:solidFill>
                  <a:schemeClr val="bg2">
                    <a:lumMod val="25000"/>
                  </a:schemeClr>
                </a:solidFill>
                <a:ea typeface="Karla" pitchFamily="2" charset="0"/>
                <a:cs typeface="Poppins" panose="02000000000000000000" pitchFamily="2" charset="0"/>
              </a:rPr>
              <a:t>: € 1.488.871</a:t>
            </a:r>
            <a:br>
              <a:rPr lang="en-US" sz="800" kern="0" dirty="0">
                <a:solidFill>
                  <a:schemeClr val="bg2">
                    <a:lumMod val="25000"/>
                  </a:schemeClr>
                </a:solidFill>
                <a:ea typeface="Karla" pitchFamily="2" charset="0"/>
                <a:cs typeface="Poppins" panose="02000000000000000000" pitchFamily="2" charset="0"/>
              </a:rPr>
            </a:br>
            <a:r>
              <a:rPr lang="en-US" sz="800" b="1" kern="0" dirty="0">
                <a:solidFill>
                  <a:schemeClr val="bg2">
                    <a:lumMod val="25000"/>
                  </a:schemeClr>
                </a:solidFill>
                <a:ea typeface="Karla" pitchFamily="2" charset="0"/>
                <a:cs typeface="Poppins" panose="02000000000000000000" pitchFamily="2" charset="0"/>
              </a:rPr>
              <a:t>Anno 2027</a:t>
            </a:r>
            <a:r>
              <a:rPr lang="en-US" sz="800" kern="0" dirty="0">
                <a:solidFill>
                  <a:schemeClr val="bg2">
                    <a:lumMod val="25000"/>
                  </a:schemeClr>
                </a:solidFill>
                <a:ea typeface="Karla" pitchFamily="2" charset="0"/>
                <a:cs typeface="Poppins" panose="02000000000000000000" pitchFamily="2" charset="0"/>
              </a:rPr>
              <a:t>: € 430.500 </a:t>
            </a:r>
            <a:br>
              <a:rPr lang="en-US" sz="800" kern="0" dirty="0">
                <a:solidFill>
                  <a:schemeClr val="bg2">
                    <a:lumMod val="25000"/>
                  </a:schemeClr>
                </a:solidFill>
                <a:ea typeface="Karla" pitchFamily="2" charset="0"/>
                <a:cs typeface="Poppins" panose="02000000000000000000" pitchFamily="2" charset="0"/>
              </a:rPr>
            </a:br>
            <a:r>
              <a:rPr lang="en-US" sz="800" b="1" kern="0" dirty="0">
                <a:solidFill>
                  <a:schemeClr val="bg2">
                    <a:lumMod val="25000"/>
                  </a:schemeClr>
                </a:solidFill>
                <a:ea typeface="Karla" pitchFamily="2" charset="0"/>
                <a:cs typeface="Poppins" panose="02000000000000000000" pitchFamily="2" charset="0"/>
              </a:rPr>
              <a:t>Anno 2028</a:t>
            </a:r>
            <a:r>
              <a:rPr lang="en-US" sz="800" kern="0" dirty="0">
                <a:solidFill>
                  <a:schemeClr val="bg2">
                    <a:lumMod val="25000"/>
                  </a:schemeClr>
                </a:solidFill>
                <a:ea typeface="Karla" pitchFamily="2" charset="0"/>
                <a:cs typeface="Poppins" panose="02000000000000000000" pitchFamily="2" charset="0"/>
              </a:rPr>
              <a:t>: € 430.500</a:t>
            </a:r>
            <a:br>
              <a:rPr lang="en-US" sz="800" kern="0" dirty="0">
                <a:solidFill>
                  <a:schemeClr val="bg2">
                    <a:lumMod val="25000"/>
                  </a:schemeClr>
                </a:solidFill>
                <a:ea typeface="Karla" pitchFamily="2" charset="0"/>
                <a:cs typeface="Poppins" panose="02000000000000000000" pitchFamily="2" charset="0"/>
              </a:rPr>
            </a:br>
            <a:endParaRPr lang="en-US" sz="800" kern="0" dirty="0">
              <a:solidFill>
                <a:schemeClr val="bg2">
                  <a:lumMod val="25000"/>
                </a:schemeClr>
              </a:solidFill>
              <a:ea typeface="Karla" pitchFamily="2" charset="0"/>
              <a:cs typeface="Poppins" panose="02000000000000000000" pitchFamily="2" charset="0"/>
            </a:endParaRPr>
          </a:p>
          <a:p>
            <a:pPr>
              <a:lnSpc>
                <a:spcPct val="200000"/>
              </a:lnSpc>
              <a:spcBef>
                <a:spcPts val="800"/>
              </a:spcBef>
            </a:pPr>
            <a:endParaRPr lang="en-US" sz="800" kern="0" dirty="0">
              <a:solidFill>
                <a:schemeClr val="bg2">
                  <a:lumMod val="25000"/>
                </a:schemeClr>
              </a:solidFill>
              <a:ea typeface="Karla" pitchFamily="2" charset="0"/>
              <a:cs typeface="Poppins" panose="02000000000000000000" pitchFamily="2" charset="0"/>
            </a:endParaRPr>
          </a:p>
        </p:txBody>
      </p:sp>
      <p:sp>
        <p:nvSpPr>
          <p:cNvPr id="9" name="Текст 11">
            <a:extLst>
              <a:ext uri="{FF2B5EF4-FFF2-40B4-BE49-F238E27FC236}">
                <a16:creationId xmlns:a16="http://schemas.microsoft.com/office/drawing/2014/main" id="{CE415628-C32B-8A89-63D5-FE0C9B7F4FB8}"/>
              </a:ext>
            </a:extLst>
          </p:cNvPr>
          <p:cNvSpPr txBox="1">
            <a:spLocks/>
          </p:cNvSpPr>
          <p:nvPr/>
        </p:nvSpPr>
        <p:spPr>
          <a:xfrm>
            <a:off x="6577241" y="4028827"/>
            <a:ext cx="1760290" cy="414451"/>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accent2">
                    <a:lumMod val="75000"/>
                  </a:schemeClr>
                </a:solidFill>
                <a:latin typeface="+mj-lt"/>
                <a:ea typeface="Karla" pitchFamily="2" charset="0"/>
                <a:cs typeface="Poppins" panose="02000000000000000000" pitchFamily="2" charset="0"/>
              </a:rPr>
              <a:t>OGGETTO DELLA FORNITURA</a:t>
            </a:r>
          </a:p>
        </p:txBody>
      </p:sp>
      <p:sp>
        <p:nvSpPr>
          <p:cNvPr id="20" name="Прямоугольник 4">
            <a:extLst>
              <a:ext uri="{FF2B5EF4-FFF2-40B4-BE49-F238E27FC236}">
                <a16:creationId xmlns:a16="http://schemas.microsoft.com/office/drawing/2014/main" id="{4FCAF157-F12C-1A70-3A9E-D5252B023823}"/>
              </a:ext>
            </a:extLst>
          </p:cNvPr>
          <p:cNvSpPr/>
          <p:nvPr/>
        </p:nvSpPr>
        <p:spPr>
          <a:xfrm>
            <a:off x="819681" y="5826802"/>
            <a:ext cx="238147" cy="129857"/>
          </a:xfrm>
          <a:prstGeom prst="rect">
            <a:avLst/>
          </a:prstGeom>
          <a:solidFill>
            <a:srgbClr val="096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21" name="CasellaDiTesto 20">
            <a:extLst>
              <a:ext uri="{FF2B5EF4-FFF2-40B4-BE49-F238E27FC236}">
                <a16:creationId xmlns:a16="http://schemas.microsoft.com/office/drawing/2014/main" id="{0C0EAFAB-9E2A-85B8-A457-92D3B27E8C51}"/>
              </a:ext>
            </a:extLst>
          </p:cNvPr>
          <p:cNvSpPr txBox="1"/>
          <p:nvPr/>
        </p:nvSpPr>
        <p:spPr>
          <a:xfrm>
            <a:off x="1057827" y="5814323"/>
            <a:ext cx="1203768" cy="184666"/>
          </a:xfrm>
          <a:prstGeom prst="rect">
            <a:avLst/>
          </a:prstGeom>
          <a:noFill/>
        </p:spPr>
        <p:txBody>
          <a:bodyPr wrap="square" rtlCol="0">
            <a:spAutoFit/>
          </a:bodyPr>
          <a:lstStyle/>
          <a:p>
            <a:r>
              <a:rPr lang="it-IT" sz="600" dirty="0"/>
              <a:t>CONTRATTI PRECEDENTI</a:t>
            </a:r>
          </a:p>
        </p:txBody>
      </p:sp>
      <p:sp>
        <p:nvSpPr>
          <p:cNvPr id="22" name="Прямоугольник 4">
            <a:extLst>
              <a:ext uri="{FF2B5EF4-FFF2-40B4-BE49-F238E27FC236}">
                <a16:creationId xmlns:a16="http://schemas.microsoft.com/office/drawing/2014/main" id="{87A83FA7-C142-0BC7-F31A-F2F2046D8ACE}"/>
              </a:ext>
            </a:extLst>
          </p:cNvPr>
          <p:cNvSpPr/>
          <p:nvPr/>
        </p:nvSpPr>
        <p:spPr>
          <a:xfrm>
            <a:off x="819681" y="6018393"/>
            <a:ext cx="238147" cy="1298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23" name="CasellaDiTesto 22">
            <a:extLst>
              <a:ext uri="{FF2B5EF4-FFF2-40B4-BE49-F238E27FC236}">
                <a16:creationId xmlns:a16="http://schemas.microsoft.com/office/drawing/2014/main" id="{4E979BA2-463E-B953-BBB7-C031B666985A}"/>
              </a:ext>
            </a:extLst>
          </p:cNvPr>
          <p:cNvSpPr txBox="1"/>
          <p:nvPr/>
        </p:nvSpPr>
        <p:spPr>
          <a:xfrm>
            <a:off x="1057828" y="6005913"/>
            <a:ext cx="3032240" cy="184666"/>
          </a:xfrm>
          <a:prstGeom prst="rect">
            <a:avLst/>
          </a:prstGeom>
          <a:noFill/>
        </p:spPr>
        <p:txBody>
          <a:bodyPr wrap="square" rtlCol="0">
            <a:spAutoFit/>
          </a:bodyPr>
          <a:lstStyle/>
          <a:p>
            <a:r>
              <a:rPr lang="it-IT" sz="600" dirty="0"/>
              <a:t>NUOVI CONTRATTI IN FASE DI RICEZIONE (CONVENZIONE FIRMATA)</a:t>
            </a:r>
          </a:p>
        </p:txBody>
      </p:sp>
      <p:sp>
        <p:nvSpPr>
          <p:cNvPr id="26" name="Right">
            <a:extLst>
              <a:ext uri="{FF2B5EF4-FFF2-40B4-BE49-F238E27FC236}">
                <a16:creationId xmlns:a16="http://schemas.microsoft.com/office/drawing/2014/main" id="{3164C075-5167-842D-9C0E-F64AADF4A0F3}"/>
              </a:ext>
            </a:extLst>
          </p:cNvPr>
          <p:cNvSpPr txBox="1"/>
          <p:nvPr/>
        </p:nvSpPr>
        <p:spPr>
          <a:xfrm>
            <a:off x="2043086" y="296856"/>
            <a:ext cx="8105827" cy="559127"/>
          </a:xfrm>
          <a:prstGeom prst="rect">
            <a:avLst/>
          </a:prstGeom>
          <a:extLst>
            <a:ext uri="{C572A759-6A51-4108-AA02-DFA0A04FC94B}">
              <ma14:wrappingTextBoxFlag xmlns:ma14="http://schemas.microsoft.com/office/mac/drawingml/2011/main" xmlns=""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dirty="0">
                <a:solidFill>
                  <a:srgbClr val="171916"/>
                </a:solidFill>
                <a:latin typeface="Poppins Medium" pitchFamily="2" charset="77"/>
                <a:cs typeface="Poppins Medium" pitchFamily="2" charset="77"/>
              </a:rPr>
              <a:t>Stato dei Contratti Pluriennali</a:t>
            </a:r>
          </a:p>
        </p:txBody>
      </p:sp>
      <p:sp>
        <p:nvSpPr>
          <p:cNvPr id="27" name="Прямоугольник 2">
            <a:extLst>
              <a:ext uri="{FF2B5EF4-FFF2-40B4-BE49-F238E27FC236}">
                <a16:creationId xmlns:a16="http://schemas.microsoft.com/office/drawing/2014/main" id="{A30C64F9-979E-B624-5811-981A372F3F35}"/>
              </a:ext>
            </a:extLst>
          </p:cNvPr>
          <p:cNvSpPr/>
          <p:nvPr/>
        </p:nvSpPr>
        <p:spPr>
          <a:xfrm>
            <a:off x="3851107" y="706762"/>
            <a:ext cx="4489786" cy="315407"/>
          </a:xfrm>
          <a:prstGeom prst="rect">
            <a:avLst/>
          </a:prstGeom>
        </p:spPr>
        <p:txBody>
          <a:bodyPr wrap="square">
            <a:spAutoFit/>
          </a:bodyPr>
          <a:lstStyle/>
          <a:p>
            <a:pPr algn="ctr">
              <a:lnSpc>
                <a:spcPts val="1800"/>
              </a:lnSpc>
              <a:spcBef>
                <a:spcPts val="1200"/>
              </a:spcBef>
            </a:pPr>
            <a:r>
              <a:rPr lang="en-US" sz="1300" b="1" dirty="0" err="1">
                <a:solidFill>
                  <a:srgbClr val="666666"/>
                </a:solidFill>
                <a:latin typeface="Poppins SemiBold" pitchFamily="2" charset="77"/>
                <a:cs typeface="Poppins SemiBold" pitchFamily="2" charset="77"/>
              </a:rPr>
              <a:t>Collaborazioni</a:t>
            </a:r>
            <a:r>
              <a:rPr lang="en-US" sz="1300" b="1" dirty="0">
                <a:solidFill>
                  <a:srgbClr val="666666"/>
                </a:solidFill>
                <a:latin typeface="Poppins SemiBold" pitchFamily="2" charset="77"/>
                <a:cs typeface="Poppins SemiBold" pitchFamily="2" charset="77"/>
              </a:rPr>
              <a:t> e Partnership </a:t>
            </a:r>
            <a:r>
              <a:rPr lang="en-US" sz="1300" b="1" dirty="0" err="1">
                <a:solidFill>
                  <a:srgbClr val="666666"/>
                </a:solidFill>
                <a:latin typeface="Poppins SemiBold" pitchFamily="2" charset="77"/>
                <a:cs typeface="Poppins SemiBold" pitchFamily="2" charset="77"/>
              </a:rPr>
              <a:t>Attive</a:t>
            </a:r>
            <a:endParaRPr lang="en-US" sz="1300" b="1" dirty="0">
              <a:solidFill>
                <a:srgbClr val="666666"/>
              </a:solidFill>
              <a:latin typeface="Poppins SemiBold" pitchFamily="2" charset="77"/>
              <a:cs typeface="Poppins SemiBold" pitchFamily="2" charset="77"/>
            </a:endParaRPr>
          </a:p>
        </p:txBody>
      </p:sp>
    </p:spTree>
    <p:extLst>
      <p:ext uri="{BB962C8B-B14F-4D97-AF65-F5344CB8AC3E}">
        <p14:creationId xmlns:p14="http://schemas.microsoft.com/office/powerpoint/2010/main" val="147696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randombar(horizontal)">
                                      <p:cBhvr>
                                        <p:cTn id="7" dur="500"/>
                                        <p:tgtEl>
                                          <p:spTgt spid="4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randombar(horizontal)">
                                      <p:cBhvr>
                                        <p:cTn id="16" dur="500"/>
                                        <p:tgtEl>
                                          <p:spTgt spid="4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randombar(horizontal)">
                                      <p:cBhvr>
                                        <p:cTn id="19" dur="500"/>
                                        <p:tgtEl>
                                          <p:spTgt spid="5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randombar(horizontal)">
                                      <p:cBhvr>
                                        <p:cTn id="39" dur="500"/>
                                        <p:tgtEl>
                                          <p:spTgt spid="5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randombar(horizontal)">
                                      <p:cBhvr>
                                        <p:cTn id="42" dur="500"/>
                                        <p:tgtEl>
                                          <p:spTgt spid="4"/>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randombar(horizontal)">
                                      <p:cBhvr>
                                        <p:cTn id="45" dur="500"/>
                                        <p:tgtEl>
                                          <p:spTgt spid="5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randombar(horizontal)">
                                      <p:cBhvr>
                                        <p:cTn id="48" dur="500"/>
                                        <p:tgtEl>
                                          <p:spTgt spid="53"/>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randombar(horizontal)">
                                      <p:cBhvr>
                                        <p:cTn id="51" dur="500"/>
                                        <p:tgtEl>
                                          <p:spTgt spid="1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randombar(horizontal)">
                                      <p:cBhvr>
                                        <p:cTn id="54" dur="500"/>
                                        <p:tgtEl>
                                          <p:spTgt spid="15"/>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randombar(horizontal)">
                                      <p:cBhvr>
                                        <p:cTn id="57" dur="500"/>
                                        <p:tgtEl>
                                          <p:spTgt spid="16"/>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randombar(horizontal)">
                                      <p:cBhvr>
                                        <p:cTn id="60" dur="500"/>
                                        <p:tgtEl>
                                          <p:spTgt spid="17"/>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randombar(horizontal)">
                                      <p:cBhvr>
                                        <p:cTn id="63" dur="500"/>
                                        <p:tgtEl>
                                          <p:spTgt spid="1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randombar(horizontal)">
                                      <p:cBhvr>
                                        <p:cTn id="66" dur="500"/>
                                        <p:tgtEl>
                                          <p:spTgt spid="19"/>
                                        </p:tgtEl>
                                      </p:cBhvr>
                                    </p:animEffect>
                                  </p:childTnLst>
                                </p:cTn>
                              </p:par>
                              <p:par>
                                <p:cTn id="67" presetID="14" presetClass="entr" presetSubtype="10" fill="hold" grpId="1"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randombar(horizontal)">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randombar(horizontal)">
                                      <p:cBhvr>
                                        <p:cTn id="74" dur="500"/>
                                        <p:tgtEl>
                                          <p:spTgt spid="64"/>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randombar(horizontal)">
                                      <p:cBhvr>
                                        <p:cTn id="77" dur="500"/>
                                        <p:tgtEl>
                                          <p:spTgt spid="67"/>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randombar(horizontal)">
                                      <p:cBhvr>
                                        <p:cTn id="80" dur="500"/>
                                        <p:tgtEl>
                                          <p:spTgt spid="68"/>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randombar(horizontal)">
                                      <p:cBhvr>
                                        <p:cTn id="83" dur="500"/>
                                        <p:tgtEl>
                                          <p:spTgt spid="69"/>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randombar(horizontal)">
                                      <p:cBhvr>
                                        <p:cTn id="86" dur="500"/>
                                        <p:tgtEl>
                                          <p:spTgt spid="75"/>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randombar(horizontal)">
                                      <p:cBhvr>
                                        <p:cTn id="89" dur="500"/>
                                        <p:tgtEl>
                                          <p:spTgt spid="76"/>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77"/>
                                        </p:tgtEl>
                                        <p:attrNameLst>
                                          <p:attrName>style.visibility</p:attrName>
                                        </p:attrNameLst>
                                      </p:cBhvr>
                                      <p:to>
                                        <p:strVal val="visible"/>
                                      </p:to>
                                    </p:set>
                                    <p:animEffect transition="in" filter="randombar(horizontal)">
                                      <p:cBhvr>
                                        <p:cTn id="92" dur="500"/>
                                        <p:tgtEl>
                                          <p:spTgt spid="77"/>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randombar(horizontal)">
                                      <p:cBhvr>
                                        <p:cTn id="95" dur="500"/>
                                        <p:tgtEl>
                                          <p:spTgt spid="5"/>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randombar(horizontal)">
                                      <p:cBhvr>
                                        <p:cTn id="98" dur="500"/>
                                        <p:tgtEl>
                                          <p:spTgt spid="6"/>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randombar(horizontal)">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randombar(horizontal)">
                                      <p:cBhvr>
                                        <p:cTn id="106" dur="500"/>
                                        <p:tgtEl>
                                          <p:spTgt spid="65"/>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70"/>
                                        </p:tgtEl>
                                        <p:attrNameLst>
                                          <p:attrName>style.visibility</p:attrName>
                                        </p:attrNameLst>
                                      </p:cBhvr>
                                      <p:to>
                                        <p:strVal val="visible"/>
                                      </p:to>
                                    </p:set>
                                    <p:animEffect transition="in" filter="randombar(horizontal)">
                                      <p:cBhvr>
                                        <p:cTn id="109" dur="500"/>
                                        <p:tgtEl>
                                          <p:spTgt spid="70"/>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randombar(horizontal)">
                                      <p:cBhvr>
                                        <p:cTn id="112" dur="500"/>
                                        <p:tgtEl>
                                          <p:spTgt spid="71"/>
                                        </p:tgtEl>
                                      </p:cBhvr>
                                    </p:animEffect>
                                  </p:childTnLst>
                                </p:cTn>
                              </p:par>
                              <p:par>
                                <p:cTn id="113" presetID="14" presetClass="entr" presetSubtype="10" fill="hold" grpId="0" nodeType="withEffect">
                                  <p:stCondLst>
                                    <p:cond delay="0"/>
                                  </p:stCondLst>
                                  <p:childTnLst>
                                    <p:set>
                                      <p:cBhvr>
                                        <p:cTn id="114" dur="1" fill="hold">
                                          <p:stCondLst>
                                            <p:cond delay="0"/>
                                          </p:stCondLst>
                                        </p:cTn>
                                        <p:tgtEl>
                                          <p:spTgt spid="72"/>
                                        </p:tgtEl>
                                        <p:attrNameLst>
                                          <p:attrName>style.visibility</p:attrName>
                                        </p:attrNameLst>
                                      </p:cBhvr>
                                      <p:to>
                                        <p:strVal val="visible"/>
                                      </p:to>
                                    </p:set>
                                    <p:animEffect transition="in" filter="randombar(horizontal)">
                                      <p:cBhvr>
                                        <p:cTn id="115" dur="500"/>
                                        <p:tgtEl>
                                          <p:spTgt spid="72"/>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randombar(horizontal)">
                                      <p:cBhvr>
                                        <p:cTn id="118" dur="500"/>
                                        <p:tgtEl>
                                          <p:spTgt spid="78"/>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randombar(horizontal)">
                                      <p:cBhvr>
                                        <p:cTn id="121" dur="500"/>
                                        <p:tgtEl>
                                          <p:spTgt spid="79"/>
                                        </p:tgtEl>
                                      </p:cBhvr>
                                    </p:animEffect>
                                  </p:childTnLst>
                                </p:cTn>
                              </p:par>
                              <p:par>
                                <p:cTn id="122" presetID="14" presetClass="entr" presetSubtype="10" fill="hold" grpId="0" nodeType="with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randombar(horizontal)">
                                      <p:cBhvr>
                                        <p:cTn id="124" dur="500"/>
                                        <p:tgtEl>
                                          <p:spTgt spid="80"/>
                                        </p:tgtEl>
                                      </p:cBhvr>
                                    </p:animEffect>
                                  </p:childTnLst>
                                </p:cTn>
                              </p:par>
                              <p:par>
                                <p:cTn id="125" presetID="14" presetClass="entr" presetSubtype="10" fill="hold" grpId="0" nodeType="with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randombar(horizontal)">
                                      <p:cBhvr>
                                        <p:cTn id="127" dur="500"/>
                                        <p:tgtEl>
                                          <p:spTgt spid="81"/>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randombar(horizontal)">
                                      <p:cBhvr>
                                        <p:cTn id="130" dur="500"/>
                                        <p:tgtEl>
                                          <p:spTgt spid="82"/>
                                        </p:tgtEl>
                                      </p:cBhvr>
                                    </p:animEffect>
                                  </p:childTnLst>
                                </p:cTn>
                              </p:par>
                              <p:par>
                                <p:cTn id="131" presetID="14" presetClass="entr" presetSubtype="10" fill="hold" grpId="0" nodeType="withEffect">
                                  <p:stCondLst>
                                    <p:cond delay="0"/>
                                  </p:stCondLst>
                                  <p:childTnLst>
                                    <p:set>
                                      <p:cBhvr>
                                        <p:cTn id="132" dur="1" fill="hold">
                                          <p:stCondLst>
                                            <p:cond delay="0"/>
                                          </p:stCondLst>
                                        </p:cTn>
                                        <p:tgtEl>
                                          <p:spTgt spid="83"/>
                                        </p:tgtEl>
                                        <p:attrNameLst>
                                          <p:attrName>style.visibility</p:attrName>
                                        </p:attrNameLst>
                                      </p:cBhvr>
                                      <p:to>
                                        <p:strVal val="visible"/>
                                      </p:to>
                                    </p:set>
                                    <p:animEffect transition="in" filter="randombar(horizontal)">
                                      <p:cBhvr>
                                        <p:cTn id="133" dur="500"/>
                                        <p:tgtEl>
                                          <p:spTgt spid="83"/>
                                        </p:tgtEl>
                                      </p:cBhvr>
                                    </p:animEffect>
                                  </p:childTnLst>
                                </p:cTn>
                              </p:par>
                              <p:par>
                                <p:cTn id="134" presetID="14" presetClass="entr" presetSubtype="10" fill="hold" grpId="0" nodeType="with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randombar(horizontal)">
                                      <p:cBhvr>
                                        <p:cTn id="136" dur="500"/>
                                        <p:tgtEl>
                                          <p:spTgt spid="20"/>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22"/>
                                        </p:tgtEl>
                                        <p:attrNameLst>
                                          <p:attrName>style.visibility</p:attrName>
                                        </p:attrNameLst>
                                      </p:cBhvr>
                                      <p:to>
                                        <p:strVal val="visible"/>
                                      </p:to>
                                    </p:set>
                                    <p:animEffect transition="in" filter="randombar(horizontal)">
                                      <p:cBhvr>
                                        <p:cTn id="139" dur="500"/>
                                        <p:tgtEl>
                                          <p:spTgt spid="22"/>
                                        </p:tgtEl>
                                      </p:cBhvr>
                                    </p:animEffect>
                                  </p:childTnLst>
                                </p:cTn>
                              </p:par>
                              <p:par>
                                <p:cTn id="140" presetID="14" presetClass="entr" presetSubtype="10" fill="hold" grpId="0" nodeType="withEffect">
                                  <p:stCondLst>
                                    <p:cond delay="0"/>
                                  </p:stCondLst>
                                  <p:childTnLst>
                                    <p:set>
                                      <p:cBhvr>
                                        <p:cTn id="141" dur="1" fill="hold">
                                          <p:stCondLst>
                                            <p:cond delay="0"/>
                                          </p:stCondLst>
                                        </p:cTn>
                                        <p:tgtEl>
                                          <p:spTgt spid="21"/>
                                        </p:tgtEl>
                                        <p:attrNameLst>
                                          <p:attrName>style.visibility</p:attrName>
                                        </p:attrNameLst>
                                      </p:cBhvr>
                                      <p:to>
                                        <p:strVal val="visible"/>
                                      </p:to>
                                    </p:set>
                                    <p:animEffect transition="in" filter="randombar(horizontal)">
                                      <p:cBhvr>
                                        <p:cTn id="142" dur="500"/>
                                        <p:tgtEl>
                                          <p:spTgt spid="21"/>
                                        </p:tgtEl>
                                      </p:cBhvr>
                                    </p:animEffect>
                                  </p:childTnLst>
                                </p:cTn>
                              </p:par>
                              <p:par>
                                <p:cTn id="143" presetID="14" presetClass="entr" presetSubtype="10" fill="hold" grpId="0" nodeType="withEffect">
                                  <p:stCondLst>
                                    <p:cond delay="0"/>
                                  </p:stCondLst>
                                  <p:childTnLst>
                                    <p:set>
                                      <p:cBhvr>
                                        <p:cTn id="144" dur="1" fill="hold">
                                          <p:stCondLst>
                                            <p:cond delay="0"/>
                                          </p:stCondLst>
                                        </p:cTn>
                                        <p:tgtEl>
                                          <p:spTgt spid="23"/>
                                        </p:tgtEl>
                                        <p:attrNameLst>
                                          <p:attrName>style.visibility</p:attrName>
                                        </p:attrNameLst>
                                      </p:cBhvr>
                                      <p:to>
                                        <p:strVal val="visible"/>
                                      </p:to>
                                    </p:set>
                                    <p:animEffect transition="in" filter="randombar(horizontal)">
                                      <p:cBhvr>
                                        <p:cTn id="1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48" grpId="0" animBg="1"/>
      <p:bldP spid="49" grpId="0"/>
      <p:bldP spid="50" grpId="0"/>
      <p:bldP spid="51" grpId="0" animBg="1"/>
      <p:bldP spid="52" grpId="0"/>
      <p:bldP spid="53" grpId="0"/>
      <p:bldP spid="8" grpId="0"/>
      <p:bldP spid="10" grpId="0"/>
      <p:bldP spid="11" grpId="0" animBg="1"/>
      <p:bldP spid="12" grpId="0"/>
      <p:bldP spid="13" grpId="0"/>
      <p:bldP spid="14" grpId="0"/>
      <p:bldP spid="15" grpId="0"/>
      <p:bldP spid="16" grpId="0"/>
      <p:bldP spid="17" grpId="0" animBg="1"/>
      <p:bldP spid="17" grpId="1" animBg="1"/>
      <p:bldP spid="18" grpId="0"/>
      <p:bldP spid="19" grpId="0"/>
      <p:bldP spid="64" grpId="0" animBg="1"/>
      <p:bldP spid="65" grpId="0" animBg="1"/>
      <p:bldP spid="67" grpId="0" animBg="1"/>
      <p:bldP spid="68" grpId="0"/>
      <p:bldP spid="69" grpId="0"/>
      <p:bldP spid="70" grpId="0" animBg="1"/>
      <p:bldP spid="71" grpId="0"/>
      <p:bldP spid="72" grpId="0"/>
      <p:bldP spid="75" grpId="0" animBg="1"/>
      <p:bldP spid="76" grpId="0"/>
      <p:bldP spid="77" grpId="0"/>
      <p:bldP spid="78" grpId="0"/>
      <p:bldP spid="79" grpId="0"/>
      <p:bldP spid="80" grpId="0"/>
      <p:bldP spid="81" grpId="0" animBg="1"/>
      <p:bldP spid="82" grpId="0"/>
      <p:bldP spid="83" grpId="0"/>
      <p:bldP spid="5" grpId="0"/>
      <p:bldP spid="6" grpId="0"/>
      <p:bldP spid="9" grpId="0"/>
      <p:bldP spid="20" grpId="0" animBg="1"/>
      <p:bldP spid="21" grpId="0"/>
      <p:bldP spid="22"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819681" y="2090573"/>
            <a:ext cx="2456218" cy="3638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7" name="Текст 11"/>
          <p:cNvSpPr txBox="1">
            <a:spLocks/>
          </p:cNvSpPr>
          <p:nvPr/>
        </p:nvSpPr>
        <p:spPr>
          <a:xfrm>
            <a:off x="1139091" y="4214257"/>
            <a:ext cx="1760290"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481" indent="-190481">
              <a:lnSpc>
                <a:spcPct val="150000"/>
              </a:lnSpc>
              <a:spcBef>
                <a:spcPts val="800"/>
              </a:spcBef>
              <a:buFont typeface="Arial" panose="020B0604020202020204" pitchFamily="34" charset="0"/>
              <a:buChar char="•"/>
            </a:pPr>
            <a:r>
              <a:rPr lang="en-US" sz="933" kern="0" dirty="0">
                <a:solidFill>
                  <a:schemeClr val="bg2">
                    <a:lumMod val="25000"/>
                  </a:schemeClr>
                </a:solidFill>
                <a:ea typeface="Karla" pitchFamily="2" charset="0"/>
                <a:cs typeface="Poppins" panose="02000000000000000000" pitchFamily="2" charset="0"/>
              </a:rPr>
              <a:t>VAIDE</a:t>
            </a:r>
          </a:p>
          <a:p>
            <a:pPr marL="190481" indent="-190481">
              <a:lnSpc>
                <a:spcPct val="150000"/>
              </a:lnSpc>
              <a:spcBef>
                <a:spcPts val="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Servizi</a:t>
            </a:r>
            <a:r>
              <a:rPr lang="en-US" sz="933" kern="0" dirty="0">
                <a:solidFill>
                  <a:schemeClr val="bg2">
                    <a:lumMod val="25000"/>
                  </a:schemeClr>
                </a:solidFill>
                <a:ea typeface="Karla" pitchFamily="2" charset="0"/>
                <a:cs typeface="Poppins" panose="02000000000000000000" pitchFamily="2" charset="0"/>
              </a:rPr>
              <a:t> </a:t>
            </a:r>
            <a:r>
              <a:rPr lang="en-US" sz="933" kern="0" dirty="0" err="1">
                <a:solidFill>
                  <a:schemeClr val="bg2">
                    <a:lumMod val="25000"/>
                  </a:schemeClr>
                </a:solidFill>
                <a:ea typeface="Karla" pitchFamily="2" charset="0"/>
                <a:cs typeface="Poppins" panose="02000000000000000000" pitchFamily="2" charset="0"/>
              </a:rPr>
              <a:t>Professionali</a:t>
            </a:r>
            <a:endParaRPr lang="en-US" sz="933" kern="0" dirty="0">
              <a:solidFill>
                <a:schemeClr val="bg2">
                  <a:lumMod val="25000"/>
                </a:schemeClr>
              </a:solidFill>
              <a:ea typeface="Karla" pitchFamily="2" charset="0"/>
              <a:cs typeface="Poppins" panose="02000000000000000000" pitchFamily="2" charset="0"/>
            </a:endParaRPr>
          </a:p>
        </p:txBody>
      </p:sp>
      <p:sp>
        <p:nvSpPr>
          <p:cNvPr id="48" name="Прямоугольник 4"/>
          <p:cNvSpPr/>
          <p:nvPr/>
        </p:nvSpPr>
        <p:spPr>
          <a:xfrm>
            <a:off x="828714" y="1676122"/>
            <a:ext cx="2444888" cy="136903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49" name="Заголовок 1"/>
          <p:cNvSpPr txBox="1">
            <a:spLocks/>
          </p:cNvSpPr>
          <p:nvPr/>
        </p:nvSpPr>
        <p:spPr>
          <a:xfrm>
            <a:off x="831011" y="1746961"/>
            <a:ext cx="2456218" cy="10091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400"/>
              </a:lnSpc>
            </a:pPr>
            <a:r>
              <a:rPr lang="en-US" sz="1000" kern="0" dirty="0">
                <a:solidFill>
                  <a:schemeClr val="bg1"/>
                </a:solidFill>
                <a:cs typeface="Poppins SemiBold" panose="02000000000000000000" pitchFamily="2" charset="0"/>
              </a:rPr>
              <a:t>N&amp;C / TIM / SFBM</a:t>
            </a:r>
          </a:p>
          <a:p>
            <a:pPr algn="ctr">
              <a:lnSpc>
                <a:spcPts val="3400"/>
              </a:lnSpc>
            </a:pPr>
            <a:r>
              <a:rPr lang="en-US" sz="2000" baseline="30000" dirty="0">
                <a:solidFill>
                  <a:schemeClr val="bg1"/>
                </a:solidFill>
                <a:ea typeface="Lato" panose="020F0502020204030203" pitchFamily="34" charset="0"/>
                <a:cs typeface="Poppins SemiBold" panose="02000000000000000000" pitchFamily="2" charset="0"/>
              </a:rPr>
              <a:t>€</a:t>
            </a:r>
            <a:r>
              <a:rPr lang="en-US" sz="2400" baseline="30000" dirty="0">
                <a:solidFill>
                  <a:schemeClr val="bg1"/>
                </a:solidFill>
                <a:ea typeface="Lato" panose="020F0502020204030203" pitchFamily="34" charset="0"/>
                <a:cs typeface="Poppins SemiBold" panose="02000000000000000000" pitchFamily="2" charset="0"/>
              </a:rPr>
              <a:t> </a:t>
            </a:r>
            <a:r>
              <a:rPr lang="en-US" sz="2400" b="1" dirty="0">
                <a:solidFill>
                  <a:schemeClr val="bg1"/>
                </a:solidFill>
                <a:ea typeface="Lato" panose="020F0502020204030203" pitchFamily="34" charset="0"/>
                <a:cs typeface="Poppins SemiBold" panose="02000000000000000000" pitchFamily="2" charset="0"/>
              </a:rPr>
              <a:t>297 K</a:t>
            </a:r>
            <a:endParaRPr lang="en-US" sz="2400" b="1" baseline="30000" dirty="0">
              <a:solidFill>
                <a:schemeClr val="bg1"/>
              </a:solidFill>
              <a:ea typeface="Lato" panose="020F0502020204030203" pitchFamily="34" charset="0"/>
              <a:cs typeface="Poppins SemiBold" panose="02000000000000000000" pitchFamily="2" charset="0"/>
            </a:endParaRPr>
          </a:p>
          <a:p>
            <a:pPr algn="ctr"/>
            <a:endParaRPr lang="ru-RU" sz="2400" b="1" spc="100" dirty="0">
              <a:solidFill>
                <a:schemeClr val="bg1"/>
              </a:solidFill>
              <a:ea typeface="Lato" panose="020F0502020204030203" pitchFamily="34" charset="0"/>
              <a:cs typeface="Poppins SemiBold" panose="02000000000000000000" pitchFamily="2" charset="0"/>
            </a:endParaRPr>
          </a:p>
        </p:txBody>
      </p:sp>
      <p:sp>
        <p:nvSpPr>
          <p:cNvPr id="50" name="Заголовок 1"/>
          <p:cNvSpPr txBox="1">
            <a:spLocks/>
          </p:cNvSpPr>
          <p:nvPr/>
        </p:nvSpPr>
        <p:spPr>
          <a:xfrm>
            <a:off x="791127" y="2575570"/>
            <a:ext cx="2456218" cy="3552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2400"/>
              </a:lnSpc>
            </a:pPr>
            <a:r>
              <a:rPr lang="en-US" sz="800" dirty="0" err="1">
                <a:solidFill>
                  <a:schemeClr val="bg1">
                    <a:lumMod val="85000"/>
                  </a:schemeClr>
                </a:solidFill>
                <a:latin typeface="+mn-lt"/>
                <a:ea typeface="Lato" panose="020F0502020204030203" pitchFamily="34" charset="0"/>
                <a:cs typeface="Poppins SemiBold" panose="02000000000000000000" pitchFamily="2" charset="0"/>
              </a:rPr>
              <a:t>Durata</a:t>
            </a:r>
            <a:r>
              <a:rPr lang="en-US" sz="800" dirty="0">
                <a:solidFill>
                  <a:schemeClr val="bg1">
                    <a:lumMod val="85000"/>
                  </a:schemeClr>
                </a:solidFill>
                <a:latin typeface="+mn-lt"/>
                <a:ea typeface="Lato" panose="020F0502020204030203" pitchFamily="34" charset="0"/>
                <a:cs typeface="Poppins SemiBold" panose="02000000000000000000" pitchFamily="2" charset="0"/>
              </a:rPr>
              <a:t> 2 anni</a:t>
            </a:r>
          </a:p>
          <a:p>
            <a:pPr algn="ctr"/>
            <a:endParaRPr lang="ru-RU" sz="1200" b="1" spc="100" dirty="0">
              <a:solidFill>
                <a:schemeClr val="bg2">
                  <a:lumMod val="10000"/>
                </a:schemeClr>
              </a:solidFill>
              <a:latin typeface="+mn-lt"/>
              <a:ea typeface="Lato" panose="020F0502020204030203" pitchFamily="34" charset="0"/>
              <a:cs typeface="Poppins SemiBold" panose="02000000000000000000" pitchFamily="2" charset="0"/>
            </a:endParaRPr>
          </a:p>
        </p:txBody>
      </p:sp>
      <p:sp>
        <p:nvSpPr>
          <p:cNvPr id="8" name="Текст 11">
            <a:extLst>
              <a:ext uri="{FF2B5EF4-FFF2-40B4-BE49-F238E27FC236}">
                <a16:creationId xmlns:a16="http://schemas.microsoft.com/office/drawing/2014/main" id="{86EDDF61-A630-76B2-0DCE-B856316EE708}"/>
              </a:ext>
            </a:extLst>
          </p:cNvPr>
          <p:cNvSpPr txBox="1">
            <a:spLocks/>
          </p:cNvSpPr>
          <p:nvPr/>
        </p:nvSpPr>
        <p:spPr>
          <a:xfrm>
            <a:off x="1139091" y="3083586"/>
            <a:ext cx="1760290"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bg2">
                    <a:lumMod val="25000"/>
                  </a:schemeClr>
                </a:solidFill>
                <a:ea typeface="Karla" pitchFamily="2" charset="0"/>
                <a:cs typeface="Poppins" panose="02000000000000000000" pitchFamily="2" charset="0"/>
              </a:rPr>
              <a:t>Anno 2024</a:t>
            </a:r>
            <a:r>
              <a:rPr lang="en-US" sz="933" kern="0" dirty="0">
                <a:solidFill>
                  <a:schemeClr val="bg2">
                    <a:lumMod val="25000"/>
                  </a:schemeClr>
                </a:solidFill>
                <a:ea typeface="Karla" pitchFamily="2" charset="0"/>
                <a:cs typeface="Poppins" panose="02000000000000000000" pitchFamily="2" charset="0"/>
              </a:rPr>
              <a:t>: € 100.000</a:t>
            </a:r>
            <a:br>
              <a:rPr lang="en-US" sz="933" kern="0" dirty="0">
                <a:solidFill>
                  <a:schemeClr val="bg2">
                    <a:lumMod val="25000"/>
                  </a:schemeClr>
                </a:solidFill>
                <a:ea typeface="Karla" pitchFamily="2" charset="0"/>
                <a:cs typeface="Poppins" panose="02000000000000000000" pitchFamily="2" charset="0"/>
              </a:rPr>
            </a:br>
            <a:r>
              <a:rPr lang="en-US" sz="933" b="1" kern="0" dirty="0">
                <a:solidFill>
                  <a:schemeClr val="bg2">
                    <a:lumMod val="25000"/>
                  </a:schemeClr>
                </a:solidFill>
                <a:ea typeface="Karla" pitchFamily="2" charset="0"/>
                <a:cs typeface="Poppins" panose="02000000000000000000" pitchFamily="2" charset="0"/>
              </a:rPr>
              <a:t>Anno 2025</a:t>
            </a:r>
            <a:r>
              <a:rPr lang="en-US" sz="933" kern="0" dirty="0">
                <a:solidFill>
                  <a:schemeClr val="bg2">
                    <a:lumMod val="25000"/>
                  </a:schemeClr>
                </a:solidFill>
                <a:ea typeface="Karla" pitchFamily="2" charset="0"/>
                <a:cs typeface="Poppins" panose="02000000000000000000" pitchFamily="2" charset="0"/>
              </a:rPr>
              <a:t>: € 197.274</a:t>
            </a:r>
          </a:p>
        </p:txBody>
      </p:sp>
      <p:sp>
        <p:nvSpPr>
          <p:cNvPr id="10" name="Текст 11">
            <a:extLst>
              <a:ext uri="{FF2B5EF4-FFF2-40B4-BE49-F238E27FC236}">
                <a16:creationId xmlns:a16="http://schemas.microsoft.com/office/drawing/2014/main" id="{D8C6CD46-FB08-AE90-C822-350359A31B7C}"/>
              </a:ext>
            </a:extLst>
          </p:cNvPr>
          <p:cNvSpPr txBox="1">
            <a:spLocks/>
          </p:cNvSpPr>
          <p:nvPr/>
        </p:nvSpPr>
        <p:spPr>
          <a:xfrm>
            <a:off x="1139091" y="3958031"/>
            <a:ext cx="1760290" cy="414451"/>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accent2">
                    <a:lumMod val="75000"/>
                  </a:schemeClr>
                </a:solidFill>
                <a:latin typeface="+mj-lt"/>
                <a:ea typeface="Karla" pitchFamily="2" charset="0"/>
                <a:cs typeface="Poppins" panose="02000000000000000000" pitchFamily="2" charset="0"/>
              </a:rPr>
              <a:t>OGGETTO DELLA FORNITURA</a:t>
            </a:r>
          </a:p>
        </p:txBody>
      </p:sp>
      <p:sp>
        <p:nvSpPr>
          <p:cNvPr id="11" name="Скругленный прямоугольник 14">
            <a:extLst>
              <a:ext uri="{FF2B5EF4-FFF2-40B4-BE49-F238E27FC236}">
                <a16:creationId xmlns:a16="http://schemas.microsoft.com/office/drawing/2014/main" id="{507E29D7-52F5-EF8B-6921-0760939853F7}"/>
              </a:ext>
            </a:extLst>
          </p:cNvPr>
          <p:cNvSpPr/>
          <p:nvPr/>
        </p:nvSpPr>
        <p:spPr>
          <a:xfrm>
            <a:off x="1139091" y="5213392"/>
            <a:ext cx="1291289" cy="44093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12" name="Текст 11">
            <a:extLst>
              <a:ext uri="{FF2B5EF4-FFF2-40B4-BE49-F238E27FC236}">
                <a16:creationId xmlns:a16="http://schemas.microsoft.com/office/drawing/2014/main" id="{6923C399-16BB-710F-6160-42C3A99AD655}"/>
              </a:ext>
            </a:extLst>
          </p:cNvPr>
          <p:cNvSpPr txBox="1">
            <a:spLocks/>
          </p:cNvSpPr>
          <p:nvPr/>
        </p:nvSpPr>
        <p:spPr>
          <a:xfrm>
            <a:off x="1167645" y="5246927"/>
            <a:ext cx="1760290" cy="32791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667" b="1" kern="0" dirty="0" err="1">
                <a:solidFill>
                  <a:schemeClr val="bg2">
                    <a:lumMod val="25000"/>
                  </a:schemeClr>
                </a:solidFill>
                <a:ea typeface="Karla" pitchFamily="2" charset="0"/>
                <a:cs typeface="Poppins" panose="02000000000000000000" pitchFamily="2" charset="0"/>
              </a:rPr>
              <a:t>Fatturato</a:t>
            </a:r>
            <a:r>
              <a:rPr lang="en-US" sz="667" b="1" kern="0" dirty="0">
                <a:solidFill>
                  <a:schemeClr val="bg2">
                    <a:lumMod val="25000"/>
                  </a:schemeClr>
                </a:solidFill>
                <a:ea typeface="Karla" pitchFamily="2" charset="0"/>
                <a:cs typeface="Poppins" panose="02000000000000000000" pitchFamily="2" charset="0"/>
              </a:rPr>
              <a:t>: € 0,00</a:t>
            </a:r>
          </a:p>
          <a:p>
            <a:pPr>
              <a:lnSpc>
                <a:spcPct val="110000"/>
              </a:lnSpc>
              <a:spcBef>
                <a:spcPts val="800"/>
              </a:spcBef>
            </a:pPr>
            <a:r>
              <a:rPr lang="en-US" sz="667" b="1" kern="0" dirty="0">
                <a:solidFill>
                  <a:schemeClr val="bg2">
                    <a:lumMod val="25000"/>
                  </a:schemeClr>
                </a:solidFill>
                <a:ea typeface="Karla" pitchFamily="2" charset="0"/>
                <a:cs typeface="Poppins" panose="02000000000000000000" pitchFamily="2" charset="0"/>
              </a:rPr>
              <a:t>Da </a:t>
            </a:r>
            <a:r>
              <a:rPr lang="en-US" sz="667" b="1" kern="0" dirty="0" err="1">
                <a:solidFill>
                  <a:schemeClr val="bg2">
                    <a:lumMod val="25000"/>
                  </a:schemeClr>
                </a:solidFill>
                <a:ea typeface="Karla" pitchFamily="2" charset="0"/>
                <a:cs typeface="Poppins" panose="02000000000000000000" pitchFamily="2" charset="0"/>
              </a:rPr>
              <a:t>Fatturare</a:t>
            </a:r>
            <a:r>
              <a:rPr lang="en-US" sz="667" b="1" kern="0" dirty="0">
                <a:solidFill>
                  <a:schemeClr val="bg2">
                    <a:lumMod val="25000"/>
                  </a:schemeClr>
                </a:solidFill>
                <a:ea typeface="Karla" pitchFamily="2" charset="0"/>
                <a:cs typeface="Poppins" panose="02000000000000000000" pitchFamily="2" charset="0"/>
              </a:rPr>
              <a:t>: € 297.000 </a:t>
            </a:r>
          </a:p>
          <a:p>
            <a:pPr>
              <a:lnSpc>
                <a:spcPct val="110000"/>
              </a:lnSpc>
              <a:spcBef>
                <a:spcPts val="800"/>
              </a:spcBef>
            </a:pPr>
            <a:endParaRPr lang="en-US" sz="667" b="1" kern="0" dirty="0">
              <a:solidFill>
                <a:schemeClr val="bg2">
                  <a:lumMod val="25000"/>
                </a:schemeClr>
              </a:solidFill>
              <a:ea typeface="Karla" pitchFamily="2" charset="0"/>
              <a:cs typeface="Poppins" panose="02000000000000000000" pitchFamily="2" charset="0"/>
            </a:endParaRPr>
          </a:p>
        </p:txBody>
      </p:sp>
      <p:sp>
        <p:nvSpPr>
          <p:cNvPr id="13" name="Текст 11">
            <a:extLst>
              <a:ext uri="{FF2B5EF4-FFF2-40B4-BE49-F238E27FC236}">
                <a16:creationId xmlns:a16="http://schemas.microsoft.com/office/drawing/2014/main" id="{9ECEC5D2-C983-BA3A-F5F0-D3CEDF6F4ABB}"/>
              </a:ext>
            </a:extLst>
          </p:cNvPr>
          <p:cNvSpPr txBox="1">
            <a:spLocks/>
          </p:cNvSpPr>
          <p:nvPr/>
        </p:nvSpPr>
        <p:spPr>
          <a:xfrm>
            <a:off x="2462647" y="5196222"/>
            <a:ext cx="737148" cy="41445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Bef>
                <a:spcPts val="800"/>
              </a:spcBef>
            </a:pPr>
            <a:r>
              <a:rPr lang="en-US" sz="667" b="1" kern="0" dirty="0" err="1">
                <a:solidFill>
                  <a:schemeClr val="accent2">
                    <a:lumMod val="75000"/>
                  </a:schemeClr>
                </a:solidFill>
                <a:latin typeface="+mj-lt"/>
                <a:ea typeface="Karla" pitchFamily="2" charset="0"/>
                <a:cs typeface="Poppins" panose="02000000000000000000" pitchFamily="2" charset="0"/>
              </a:rPr>
              <a:t>Avanz</a:t>
            </a:r>
            <a:r>
              <a:rPr lang="en-US" sz="667" b="1" kern="0" dirty="0">
                <a:solidFill>
                  <a:schemeClr val="accent2">
                    <a:lumMod val="75000"/>
                  </a:schemeClr>
                </a:solidFill>
                <a:latin typeface="+mj-lt"/>
                <a:ea typeface="Karla" pitchFamily="2" charset="0"/>
                <a:cs typeface="Poppins" panose="02000000000000000000" pitchFamily="2" charset="0"/>
              </a:rPr>
              <a:t>. Fatt. </a:t>
            </a:r>
            <a:r>
              <a:rPr lang="en-US" sz="1333" b="1" kern="0" dirty="0">
                <a:solidFill>
                  <a:schemeClr val="accent2">
                    <a:lumMod val="75000"/>
                  </a:schemeClr>
                </a:solidFill>
                <a:latin typeface="+mj-lt"/>
                <a:ea typeface="Karla" pitchFamily="2" charset="0"/>
                <a:cs typeface="Poppins" panose="02000000000000000000" pitchFamily="2" charset="0"/>
              </a:rPr>
              <a:t>0%</a:t>
            </a:r>
          </a:p>
        </p:txBody>
      </p:sp>
      <p:sp>
        <p:nvSpPr>
          <p:cNvPr id="20" name="Прямоугольник 2">
            <a:extLst>
              <a:ext uri="{FF2B5EF4-FFF2-40B4-BE49-F238E27FC236}">
                <a16:creationId xmlns:a16="http://schemas.microsoft.com/office/drawing/2014/main" id="{C8DBAA07-2357-6BDB-78B4-90C7FC311FD4}"/>
              </a:ext>
            </a:extLst>
          </p:cNvPr>
          <p:cNvSpPr/>
          <p:nvPr/>
        </p:nvSpPr>
        <p:spPr>
          <a:xfrm>
            <a:off x="3474554" y="2090573"/>
            <a:ext cx="2456218" cy="36387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21" name="Текст 11">
            <a:extLst>
              <a:ext uri="{FF2B5EF4-FFF2-40B4-BE49-F238E27FC236}">
                <a16:creationId xmlns:a16="http://schemas.microsoft.com/office/drawing/2014/main" id="{CC3767EB-3EA4-8303-B402-AA51D3157FAB}"/>
              </a:ext>
            </a:extLst>
          </p:cNvPr>
          <p:cNvSpPr txBox="1">
            <a:spLocks/>
          </p:cNvSpPr>
          <p:nvPr/>
        </p:nvSpPr>
        <p:spPr>
          <a:xfrm>
            <a:off x="3793964" y="4293783"/>
            <a:ext cx="1760290"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0481" indent="-190481">
              <a:lnSpc>
                <a:spcPct val="100000"/>
              </a:lnSpc>
              <a:spcBef>
                <a:spcPts val="80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cVOX</a:t>
            </a:r>
            <a:endParaRPr lang="en-US" sz="933" kern="0" dirty="0">
              <a:solidFill>
                <a:schemeClr val="bg2">
                  <a:lumMod val="25000"/>
                </a:schemeClr>
              </a:solidFill>
              <a:ea typeface="Karla" pitchFamily="2" charset="0"/>
              <a:cs typeface="Poppins" panose="02000000000000000000" pitchFamily="2" charset="0"/>
            </a:endParaRPr>
          </a:p>
          <a:p>
            <a:pPr marL="190481" indent="-190481">
              <a:lnSpc>
                <a:spcPct val="100000"/>
              </a:lnSpc>
              <a:spcBef>
                <a:spcPts val="800"/>
              </a:spcBef>
              <a:buFont typeface="Arial" panose="020B0604020202020204" pitchFamily="34" charset="0"/>
              <a:buChar char="•"/>
            </a:pPr>
            <a:r>
              <a:rPr lang="en-US" sz="933" kern="0" dirty="0">
                <a:solidFill>
                  <a:schemeClr val="bg2">
                    <a:lumMod val="25000"/>
                  </a:schemeClr>
                </a:solidFill>
                <a:ea typeface="Karla" pitchFamily="2" charset="0"/>
                <a:cs typeface="Poppins" panose="02000000000000000000" pitchFamily="2" charset="0"/>
              </a:rPr>
              <a:t>Alpha DIAL</a:t>
            </a:r>
          </a:p>
          <a:p>
            <a:pPr marL="190481" indent="-190481">
              <a:lnSpc>
                <a:spcPct val="100000"/>
              </a:lnSpc>
              <a:spcBef>
                <a:spcPts val="800"/>
              </a:spcBef>
              <a:buFont typeface="Arial" panose="020B0604020202020204" pitchFamily="34" charset="0"/>
              <a:buChar char="•"/>
            </a:pPr>
            <a:r>
              <a:rPr lang="en-US" sz="933" kern="0" dirty="0" err="1">
                <a:solidFill>
                  <a:schemeClr val="bg2">
                    <a:lumMod val="25000"/>
                  </a:schemeClr>
                </a:solidFill>
                <a:ea typeface="Karla" pitchFamily="2" charset="0"/>
                <a:cs typeface="Poppins" panose="02000000000000000000" pitchFamily="2" charset="0"/>
              </a:rPr>
              <a:t>Servizi</a:t>
            </a:r>
            <a:r>
              <a:rPr lang="en-US" sz="933" kern="0" dirty="0">
                <a:solidFill>
                  <a:schemeClr val="bg2">
                    <a:lumMod val="25000"/>
                  </a:schemeClr>
                </a:solidFill>
                <a:ea typeface="Karla" pitchFamily="2" charset="0"/>
                <a:cs typeface="Poppins" panose="02000000000000000000" pitchFamily="2" charset="0"/>
              </a:rPr>
              <a:t> </a:t>
            </a:r>
            <a:r>
              <a:rPr lang="en-US" sz="933" kern="0" dirty="0" err="1">
                <a:solidFill>
                  <a:schemeClr val="bg2">
                    <a:lumMod val="25000"/>
                  </a:schemeClr>
                </a:solidFill>
                <a:ea typeface="Karla" pitchFamily="2" charset="0"/>
                <a:cs typeface="Poppins" panose="02000000000000000000" pitchFamily="2" charset="0"/>
              </a:rPr>
              <a:t>Professionali</a:t>
            </a:r>
            <a:endParaRPr lang="en-US" sz="933" kern="0" dirty="0">
              <a:solidFill>
                <a:schemeClr val="bg2">
                  <a:lumMod val="25000"/>
                </a:schemeClr>
              </a:solidFill>
              <a:ea typeface="Karla" pitchFamily="2" charset="0"/>
              <a:cs typeface="Poppins" panose="02000000000000000000" pitchFamily="2" charset="0"/>
            </a:endParaRPr>
          </a:p>
        </p:txBody>
      </p:sp>
      <p:sp>
        <p:nvSpPr>
          <p:cNvPr id="22" name="Прямоугольник 4">
            <a:extLst>
              <a:ext uri="{FF2B5EF4-FFF2-40B4-BE49-F238E27FC236}">
                <a16:creationId xmlns:a16="http://schemas.microsoft.com/office/drawing/2014/main" id="{B8B91808-3D48-2824-14D1-66C2946FEA8A}"/>
              </a:ext>
            </a:extLst>
          </p:cNvPr>
          <p:cNvSpPr/>
          <p:nvPr/>
        </p:nvSpPr>
        <p:spPr>
          <a:xfrm>
            <a:off x="3483587" y="1676122"/>
            <a:ext cx="2444888" cy="136903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23" name="Заголовок 1">
            <a:extLst>
              <a:ext uri="{FF2B5EF4-FFF2-40B4-BE49-F238E27FC236}">
                <a16:creationId xmlns:a16="http://schemas.microsoft.com/office/drawing/2014/main" id="{A70DBB95-713C-EE8B-A893-A84DFC7D15D9}"/>
              </a:ext>
            </a:extLst>
          </p:cNvPr>
          <p:cNvSpPr txBox="1">
            <a:spLocks/>
          </p:cNvSpPr>
          <p:nvPr/>
        </p:nvSpPr>
        <p:spPr>
          <a:xfrm>
            <a:off x="3485884" y="1746961"/>
            <a:ext cx="2456218" cy="10091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400"/>
              </a:lnSpc>
            </a:pPr>
            <a:r>
              <a:rPr lang="en-US" sz="1000" kern="0" dirty="0">
                <a:solidFill>
                  <a:schemeClr val="bg1"/>
                </a:solidFill>
                <a:cs typeface="Poppins SemiBold" panose="02000000000000000000" pitchFamily="2" charset="0"/>
              </a:rPr>
              <a:t>INNOVERY / TIM / A.U.</a:t>
            </a:r>
          </a:p>
          <a:p>
            <a:pPr algn="ctr">
              <a:lnSpc>
                <a:spcPts val="3400"/>
              </a:lnSpc>
            </a:pPr>
            <a:r>
              <a:rPr lang="en-US" sz="2000" baseline="30000" dirty="0">
                <a:solidFill>
                  <a:schemeClr val="bg1"/>
                </a:solidFill>
                <a:ea typeface="Lato" panose="020F0502020204030203" pitchFamily="34" charset="0"/>
                <a:cs typeface="Poppins SemiBold" panose="02000000000000000000" pitchFamily="2" charset="0"/>
              </a:rPr>
              <a:t>€</a:t>
            </a:r>
            <a:r>
              <a:rPr lang="en-US" sz="2400" baseline="30000" dirty="0">
                <a:solidFill>
                  <a:schemeClr val="bg1"/>
                </a:solidFill>
                <a:ea typeface="Lato" panose="020F0502020204030203" pitchFamily="34" charset="0"/>
                <a:cs typeface="Poppins SemiBold" panose="02000000000000000000" pitchFamily="2" charset="0"/>
              </a:rPr>
              <a:t> </a:t>
            </a:r>
            <a:r>
              <a:rPr lang="en-US" sz="2400" b="1" dirty="0">
                <a:solidFill>
                  <a:schemeClr val="bg1"/>
                </a:solidFill>
                <a:ea typeface="Lato" panose="020F0502020204030203" pitchFamily="34" charset="0"/>
                <a:cs typeface="Poppins SemiBold" panose="02000000000000000000" pitchFamily="2" charset="0"/>
              </a:rPr>
              <a:t>1.776 </a:t>
            </a:r>
            <a:r>
              <a:rPr lang="en-US" sz="2400" b="1" dirty="0" err="1">
                <a:solidFill>
                  <a:schemeClr val="bg1"/>
                </a:solidFill>
                <a:ea typeface="Lato" panose="020F0502020204030203" pitchFamily="34" charset="0"/>
                <a:cs typeface="Poppins SemiBold" panose="02000000000000000000" pitchFamily="2" charset="0"/>
              </a:rPr>
              <a:t>Mln</a:t>
            </a:r>
            <a:endParaRPr lang="en-US" sz="2400" b="1" baseline="30000" dirty="0">
              <a:solidFill>
                <a:schemeClr val="bg1"/>
              </a:solidFill>
              <a:ea typeface="Lato" panose="020F0502020204030203" pitchFamily="34" charset="0"/>
              <a:cs typeface="Poppins SemiBold" panose="02000000000000000000" pitchFamily="2" charset="0"/>
            </a:endParaRPr>
          </a:p>
          <a:p>
            <a:pPr algn="ctr"/>
            <a:endParaRPr lang="ru-RU" sz="2400" b="1" spc="100" dirty="0">
              <a:solidFill>
                <a:schemeClr val="bg1"/>
              </a:solidFill>
              <a:ea typeface="Lato" panose="020F0502020204030203" pitchFamily="34" charset="0"/>
              <a:cs typeface="Poppins SemiBold" panose="02000000000000000000" pitchFamily="2" charset="0"/>
            </a:endParaRPr>
          </a:p>
        </p:txBody>
      </p:sp>
      <p:sp>
        <p:nvSpPr>
          <p:cNvPr id="25" name="Заголовок 1">
            <a:extLst>
              <a:ext uri="{FF2B5EF4-FFF2-40B4-BE49-F238E27FC236}">
                <a16:creationId xmlns:a16="http://schemas.microsoft.com/office/drawing/2014/main" id="{E9E620B1-BF9D-DB54-77A4-202CB696F699}"/>
              </a:ext>
            </a:extLst>
          </p:cNvPr>
          <p:cNvSpPr txBox="1">
            <a:spLocks/>
          </p:cNvSpPr>
          <p:nvPr/>
        </p:nvSpPr>
        <p:spPr>
          <a:xfrm>
            <a:off x="3446000" y="2575570"/>
            <a:ext cx="2456218" cy="35529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2400"/>
              </a:lnSpc>
            </a:pPr>
            <a:r>
              <a:rPr lang="en-US" sz="800" dirty="0" err="1">
                <a:solidFill>
                  <a:schemeClr val="bg1">
                    <a:lumMod val="85000"/>
                  </a:schemeClr>
                </a:solidFill>
                <a:latin typeface="+mn-lt"/>
                <a:ea typeface="Lato" panose="020F0502020204030203" pitchFamily="34" charset="0"/>
                <a:cs typeface="Poppins SemiBold" panose="02000000000000000000" pitchFamily="2" charset="0"/>
              </a:rPr>
              <a:t>Durata</a:t>
            </a:r>
            <a:r>
              <a:rPr lang="en-US" sz="800" dirty="0">
                <a:solidFill>
                  <a:schemeClr val="bg1">
                    <a:lumMod val="85000"/>
                  </a:schemeClr>
                </a:solidFill>
                <a:latin typeface="+mn-lt"/>
                <a:ea typeface="Lato" panose="020F0502020204030203" pitchFamily="34" charset="0"/>
                <a:cs typeface="Poppins SemiBold" panose="02000000000000000000" pitchFamily="2" charset="0"/>
              </a:rPr>
              <a:t> 3 anni</a:t>
            </a:r>
          </a:p>
          <a:p>
            <a:pPr algn="ctr"/>
            <a:endParaRPr lang="ru-RU" sz="1200" b="1" spc="100" dirty="0">
              <a:solidFill>
                <a:schemeClr val="bg2">
                  <a:lumMod val="10000"/>
                </a:schemeClr>
              </a:solidFill>
              <a:latin typeface="+mn-lt"/>
              <a:ea typeface="Lato" panose="020F0502020204030203" pitchFamily="34" charset="0"/>
              <a:cs typeface="Poppins SemiBold" panose="02000000000000000000" pitchFamily="2" charset="0"/>
            </a:endParaRPr>
          </a:p>
        </p:txBody>
      </p:sp>
      <p:sp>
        <p:nvSpPr>
          <p:cNvPr id="26" name="Текст 11">
            <a:extLst>
              <a:ext uri="{FF2B5EF4-FFF2-40B4-BE49-F238E27FC236}">
                <a16:creationId xmlns:a16="http://schemas.microsoft.com/office/drawing/2014/main" id="{B201D5CC-AC4F-E8D4-D6D7-24E52634638A}"/>
              </a:ext>
            </a:extLst>
          </p:cNvPr>
          <p:cNvSpPr txBox="1">
            <a:spLocks/>
          </p:cNvSpPr>
          <p:nvPr/>
        </p:nvSpPr>
        <p:spPr>
          <a:xfrm>
            <a:off x="3793964" y="3083586"/>
            <a:ext cx="1760290" cy="94613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bg2">
                    <a:lumMod val="25000"/>
                  </a:schemeClr>
                </a:solidFill>
                <a:ea typeface="Karla" pitchFamily="2" charset="0"/>
                <a:cs typeface="Poppins" panose="02000000000000000000" pitchFamily="2" charset="0"/>
              </a:rPr>
              <a:t>Anno 2024</a:t>
            </a:r>
            <a:r>
              <a:rPr lang="en-US" sz="933" kern="0" dirty="0">
                <a:solidFill>
                  <a:schemeClr val="bg2">
                    <a:lumMod val="25000"/>
                  </a:schemeClr>
                </a:solidFill>
                <a:ea typeface="Karla" pitchFamily="2" charset="0"/>
                <a:cs typeface="Poppins" panose="02000000000000000000" pitchFamily="2" charset="0"/>
              </a:rPr>
              <a:t>: € 272.318</a:t>
            </a:r>
            <a:br>
              <a:rPr lang="en-US" sz="933" kern="0" dirty="0">
                <a:solidFill>
                  <a:schemeClr val="bg2">
                    <a:lumMod val="25000"/>
                  </a:schemeClr>
                </a:solidFill>
                <a:ea typeface="Karla" pitchFamily="2" charset="0"/>
                <a:cs typeface="Poppins" panose="02000000000000000000" pitchFamily="2" charset="0"/>
              </a:rPr>
            </a:br>
            <a:r>
              <a:rPr lang="en-US" sz="933" b="1" kern="0" dirty="0">
                <a:solidFill>
                  <a:schemeClr val="bg2">
                    <a:lumMod val="25000"/>
                  </a:schemeClr>
                </a:solidFill>
                <a:ea typeface="Karla" pitchFamily="2" charset="0"/>
                <a:cs typeface="Poppins" panose="02000000000000000000" pitchFamily="2" charset="0"/>
              </a:rPr>
              <a:t>Anno 2025</a:t>
            </a:r>
            <a:r>
              <a:rPr lang="en-US" sz="933" kern="0" dirty="0">
                <a:solidFill>
                  <a:schemeClr val="bg2">
                    <a:lumMod val="25000"/>
                  </a:schemeClr>
                </a:solidFill>
                <a:ea typeface="Karla" pitchFamily="2" charset="0"/>
                <a:cs typeface="Poppins" panose="02000000000000000000" pitchFamily="2" charset="0"/>
              </a:rPr>
              <a:t>: € 751.841</a:t>
            </a:r>
            <a:br>
              <a:rPr lang="en-US" sz="933" kern="0" dirty="0">
                <a:solidFill>
                  <a:schemeClr val="bg2">
                    <a:lumMod val="25000"/>
                  </a:schemeClr>
                </a:solidFill>
                <a:ea typeface="Karla" pitchFamily="2" charset="0"/>
                <a:cs typeface="Poppins" panose="02000000000000000000" pitchFamily="2" charset="0"/>
              </a:rPr>
            </a:br>
            <a:r>
              <a:rPr lang="en-US" sz="933" b="1" kern="0" dirty="0">
                <a:solidFill>
                  <a:schemeClr val="bg2">
                    <a:lumMod val="25000"/>
                  </a:schemeClr>
                </a:solidFill>
                <a:ea typeface="Karla" pitchFamily="2" charset="0"/>
                <a:cs typeface="Poppins" panose="02000000000000000000" pitchFamily="2" charset="0"/>
              </a:rPr>
              <a:t>Anno 2026</a:t>
            </a:r>
            <a:r>
              <a:rPr lang="en-US" sz="933" kern="0" dirty="0">
                <a:solidFill>
                  <a:schemeClr val="bg2">
                    <a:lumMod val="25000"/>
                  </a:schemeClr>
                </a:solidFill>
                <a:ea typeface="Karla" pitchFamily="2" charset="0"/>
                <a:cs typeface="Poppins" panose="02000000000000000000" pitchFamily="2" charset="0"/>
              </a:rPr>
              <a:t>: € 751,841</a:t>
            </a:r>
          </a:p>
        </p:txBody>
      </p:sp>
      <p:sp>
        <p:nvSpPr>
          <p:cNvPr id="27" name="Текст 11">
            <a:extLst>
              <a:ext uri="{FF2B5EF4-FFF2-40B4-BE49-F238E27FC236}">
                <a16:creationId xmlns:a16="http://schemas.microsoft.com/office/drawing/2014/main" id="{4AAACA16-37AC-AC6A-D383-226F6B84C5AF}"/>
              </a:ext>
            </a:extLst>
          </p:cNvPr>
          <p:cNvSpPr txBox="1">
            <a:spLocks/>
          </p:cNvSpPr>
          <p:nvPr/>
        </p:nvSpPr>
        <p:spPr>
          <a:xfrm>
            <a:off x="3793964" y="3958031"/>
            <a:ext cx="1760290" cy="414451"/>
          </a:xfrm>
          <a:prstGeom prst="rect">
            <a:avLst/>
          </a:prstGeom>
        </p:spPr>
        <p:txBody>
          <a:bodyPr>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800"/>
              </a:spcBef>
            </a:pPr>
            <a:r>
              <a:rPr lang="en-US" sz="933" b="1" kern="0" dirty="0">
                <a:solidFill>
                  <a:schemeClr val="accent2">
                    <a:lumMod val="75000"/>
                  </a:schemeClr>
                </a:solidFill>
                <a:latin typeface="+mj-lt"/>
                <a:ea typeface="Karla" pitchFamily="2" charset="0"/>
                <a:cs typeface="Poppins" panose="02000000000000000000" pitchFamily="2" charset="0"/>
              </a:rPr>
              <a:t>OGGETTO DELLA FORNITURA</a:t>
            </a:r>
          </a:p>
        </p:txBody>
      </p:sp>
      <p:sp>
        <p:nvSpPr>
          <p:cNvPr id="28" name="Скругленный прямоугольник 14">
            <a:extLst>
              <a:ext uri="{FF2B5EF4-FFF2-40B4-BE49-F238E27FC236}">
                <a16:creationId xmlns:a16="http://schemas.microsoft.com/office/drawing/2014/main" id="{0472121F-380A-0003-378C-A158D1F3BC8D}"/>
              </a:ext>
            </a:extLst>
          </p:cNvPr>
          <p:cNvSpPr/>
          <p:nvPr/>
        </p:nvSpPr>
        <p:spPr>
          <a:xfrm>
            <a:off x="3793964" y="5213392"/>
            <a:ext cx="1291289" cy="44093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29" name="Текст 11">
            <a:extLst>
              <a:ext uri="{FF2B5EF4-FFF2-40B4-BE49-F238E27FC236}">
                <a16:creationId xmlns:a16="http://schemas.microsoft.com/office/drawing/2014/main" id="{00E890CB-0A33-CE90-D23C-9B39E04C3052}"/>
              </a:ext>
            </a:extLst>
          </p:cNvPr>
          <p:cNvSpPr txBox="1">
            <a:spLocks/>
          </p:cNvSpPr>
          <p:nvPr/>
        </p:nvSpPr>
        <p:spPr>
          <a:xfrm>
            <a:off x="3822518" y="5246927"/>
            <a:ext cx="1760290" cy="32791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800"/>
              </a:spcBef>
            </a:pPr>
            <a:r>
              <a:rPr lang="en-US" sz="667" b="1" kern="0" dirty="0" err="1">
                <a:solidFill>
                  <a:schemeClr val="bg2">
                    <a:lumMod val="25000"/>
                  </a:schemeClr>
                </a:solidFill>
                <a:ea typeface="Karla" pitchFamily="2" charset="0"/>
                <a:cs typeface="Poppins" panose="02000000000000000000" pitchFamily="2" charset="0"/>
              </a:rPr>
              <a:t>Fatturato</a:t>
            </a:r>
            <a:r>
              <a:rPr lang="en-US" sz="667" b="1" kern="0" dirty="0">
                <a:solidFill>
                  <a:schemeClr val="bg2">
                    <a:lumMod val="25000"/>
                  </a:schemeClr>
                </a:solidFill>
                <a:ea typeface="Karla" pitchFamily="2" charset="0"/>
                <a:cs typeface="Poppins" panose="02000000000000000000" pitchFamily="2" charset="0"/>
              </a:rPr>
              <a:t>: € 0,00</a:t>
            </a:r>
          </a:p>
          <a:p>
            <a:pPr>
              <a:lnSpc>
                <a:spcPct val="110000"/>
              </a:lnSpc>
              <a:spcBef>
                <a:spcPts val="800"/>
              </a:spcBef>
            </a:pPr>
            <a:r>
              <a:rPr lang="en-US" sz="667" b="1" kern="0" dirty="0">
                <a:solidFill>
                  <a:schemeClr val="bg2">
                    <a:lumMod val="25000"/>
                  </a:schemeClr>
                </a:solidFill>
                <a:ea typeface="Karla" pitchFamily="2" charset="0"/>
                <a:cs typeface="Poppins" panose="02000000000000000000" pitchFamily="2" charset="0"/>
              </a:rPr>
              <a:t>Da </a:t>
            </a:r>
            <a:r>
              <a:rPr lang="en-US" sz="667" b="1" kern="0" dirty="0" err="1">
                <a:solidFill>
                  <a:schemeClr val="bg2">
                    <a:lumMod val="25000"/>
                  </a:schemeClr>
                </a:solidFill>
                <a:ea typeface="Karla" pitchFamily="2" charset="0"/>
                <a:cs typeface="Poppins" panose="02000000000000000000" pitchFamily="2" charset="0"/>
              </a:rPr>
              <a:t>Fatturare</a:t>
            </a:r>
            <a:r>
              <a:rPr lang="en-US" sz="667" b="1" kern="0" dirty="0">
                <a:solidFill>
                  <a:schemeClr val="bg2">
                    <a:lumMod val="25000"/>
                  </a:schemeClr>
                </a:solidFill>
                <a:ea typeface="Karla" pitchFamily="2" charset="0"/>
                <a:cs typeface="Poppins" panose="02000000000000000000" pitchFamily="2" charset="0"/>
              </a:rPr>
              <a:t>: €  1.776.000</a:t>
            </a:r>
          </a:p>
          <a:p>
            <a:pPr>
              <a:lnSpc>
                <a:spcPct val="110000"/>
              </a:lnSpc>
              <a:spcBef>
                <a:spcPts val="800"/>
              </a:spcBef>
            </a:pPr>
            <a:endParaRPr lang="en-US" sz="667" b="1" kern="0" dirty="0">
              <a:solidFill>
                <a:schemeClr val="bg2">
                  <a:lumMod val="25000"/>
                </a:schemeClr>
              </a:solidFill>
              <a:ea typeface="Karla" pitchFamily="2" charset="0"/>
              <a:cs typeface="Poppins" panose="02000000000000000000" pitchFamily="2" charset="0"/>
            </a:endParaRPr>
          </a:p>
        </p:txBody>
      </p:sp>
      <p:sp>
        <p:nvSpPr>
          <p:cNvPr id="30" name="Текст 11">
            <a:extLst>
              <a:ext uri="{FF2B5EF4-FFF2-40B4-BE49-F238E27FC236}">
                <a16:creationId xmlns:a16="http://schemas.microsoft.com/office/drawing/2014/main" id="{2C9103C9-42E5-3D4C-C6DB-6BE15216B6C4}"/>
              </a:ext>
            </a:extLst>
          </p:cNvPr>
          <p:cNvSpPr txBox="1">
            <a:spLocks/>
          </p:cNvSpPr>
          <p:nvPr/>
        </p:nvSpPr>
        <p:spPr>
          <a:xfrm>
            <a:off x="5117520" y="5196222"/>
            <a:ext cx="737148" cy="41445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spcBef>
                <a:spcPts val="800"/>
              </a:spcBef>
            </a:pPr>
            <a:r>
              <a:rPr lang="en-US" sz="667" b="1" kern="0" dirty="0" err="1">
                <a:solidFill>
                  <a:schemeClr val="accent2">
                    <a:lumMod val="75000"/>
                  </a:schemeClr>
                </a:solidFill>
                <a:latin typeface="+mj-lt"/>
                <a:ea typeface="Karla" pitchFamily="2" charset="0"/>
                <a:cs typeface="Poppins" panose="02000000000000000000" pitchFamily="2" charset="0"/>
              </a:rPr>
              <a:t>Avanz</a:t>
            </a:r>
            <a:r>
              <a:rPr lang="en-US" sz="667" b="1" kern="0" dirty="0">
                <a:solidFill>
                  <a:schemeClr val="accent2">
                    <a:lumMod val="75000"/>
                  </a:schemeClr>
                </a:solidFill>
                <a:latin typeface="+mj-lt"/>
                <a:ea typeface="Karla" pitchFamily="2" charset="0"/>
                <a:cs typeface="Poppins" panose="02000000000000000000" pitchFamily="2" charset="0"/>
              </a:rPr>
              <a:t>. Fatt. </a:t>
            </a:r>
            <a:r>
              <a:rPr lang="en-US" sz="1333" b="1" kern="0" dirty="0">
                <a:solidFill>
                  <a:schemeClr val="accent2">
                    <a:lumMod val="75000"/>
                  </a:schemeClr>
                </a:solidFill>
                <a:latin typeface="+mj-lt"/>
                <a:ea typeface="Karla" pitchFamily="2" charset="0"/>
                <a:cs typeface="Poppins" panose="02000000000000000000" pitchFamily="2" charset="0"/>
              </a:rPr>
              <a:t>0%</a:t>
            </a:r>
          </a:p>
        </p:txBody>
      </p:sp>
      <p:sp>
        <p:nvSpPr>
          <p:cNvPr id="31" name="Прямоугольник 4">
            <a:extLst>
              <a:ext uri="{FF2B5EF4-FFF2-40B4-BE49-F238E27FC236}">
                <a16:creationId xmlns:a16="http://schemas.microsoft.com/office/drawing/2014/main" id="{37B10329-621E-E611-BA65-00C78CC448E2}"/>
              </a:ext>
            </a:extLst>
          </p:cNvPr>
          <p:cNvSpPr/>
          <p:nvPr/>
        </p:nvSpPr>
        <p:spPr>
          <a:xfrm>
            <a:off x="819681" y="6070849"/>
            <a:ext cx="238147" cy="129857"/>
          </a:xfrm>
          <a:prstGeom prst="rect">
            <a:avLst/>
          </a:prstGeom>
          <a:solidFill>
            <a:srgbClr val="096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32" name="CasellaDiTesto 31">
            <a:extLst>
              <a:ext uri="{FF2B5EF4-FFF2-40B4-BE49-F238E27FC236}">
                <a16:creationId xmlns:a16="http://schemas.microsoft.com/office/drawing/2014/main" id="{6CECA893-8027-482D-C4D9-10B85E52A259}"/>
              </a:ext>
            </a:extLst>
          </p:cNvPr>
          <p:cNvSpPr txBox="1"/>
          <p:nvPr/>
        </p:nvSpPr>
        <p:spPr>
          <a:xfrm>
            <a:off x="1057827" y="6058370"/>
            <a:ext cx="1203768" cy="184666"/>
          </a:xfrm>
          <a:prstGeom prst="rect">
            <a:avLst/>
          </a:prstGeom>
          <a:noFill/>
        </p:spPr>
        <p:txBody>
          <a:bodyPr wrap="square" rtlCol="0">
            <a:spAutoFit/>
          </a:bodyPr>
          <a:lstStyle/>
          <a:p>
            <a:r>
              <a:rPr lang="it-IT" sz="600" dirty="0"/>
              <a:t>CONTRATTI PRECEDENTI</a:t>
            </a:r>
          </a:p>
        </p:txBody>
      </p:sp>
      <p:sp>
        <p:nvSpPr>
          <p:cNvPr id="33" name="Прямоугольник 4">
            <a:extLst>
              <a:ext uri="{FF2B5EF4-FFF2-40B4-BE49-F238E27FC236}">
                <a16:creationId xmlns:a16="http://schemas.microsoft.com/office/drawing/2014/main" id="{21B91E31-3DE6-EB4A-4D35-4E748D586BA1}"/>
              </a:ext>
            </a:extLst>
          </p:cNvPr>
          <p:cNvSpPr/>
          <p:nvPr/>
        </p:nvSpPr>
        <p:spPr>
          <a:xfrm>
            <a:off x="819681" y="6262440"/>
            <a:ext cx="238147" cy="1298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2700" dirty="0"/>
          </a:p>
        </p:txBody>
      </p:sp>
      <p:sp>
        <p:nvSpPr>
          <p:cNvPr id="34" name="CasellaDiTesto 33">
            <a:extLst>
              <a:ext uri="{FF2B5EF4-FFF2-40B4-BE49-F238E27FC236}">
                <a16:creationId xmlns:a16="http://schemas.microsoft.com/office/drawing/2014/main" id="{5EEBA513-9962-0D5C-2326-F12514ED30BF}"/>
              </a:ext>
            </a:extLst>
          </p:cNvPr>
          <p:cNvSpPr txBox="1"/>
          <p:nvPr/>
        </p:nvSpPr>
        <p:spPr>
          <a:xfrm>
            <a:off x="1057827" y="6249960"/>
            <a:ext cx="2949256" cy="184666"/>
          </a:xfrm>
          <a:prstGeom prst="rect">
            <a:avLst/>
          </a:prstGeom>
          <a:noFill/>
        </p:spPr>
        <p:txBody>
          <a:bodyPr wrap="square" rtlCol="0">
            <a:spAutoFit/>
          </a:bodyPr>
          <a:lstStyle/>
          <a:p>
            <a:r>
              <a:rPr lang="it-IT" sz="600" dirty="0"/>
              <a:t>NUOVI CONTRATTI IN FASE DI RICEZIONE (CONVENZIONE FIRMATA)</a:t>
            </a:r>
          </a:p>
        </p:txBody>
      </p:sp>
      <p:sp>
        <p:nvSpPr>
          <p:cNvPr id="4" name="Right">
            <a:extLst>
              <a:ext uri="{FF2B5EF4-FFF2-40B4-BE49-F238E27FC236}">
                <a16:creationId xmlns:a16="http://schemas.microsoft.com/office/drawing/2014/main" id="{1B83FBE7-F8C8-6234-149A-8CA2FA9D3F8B}"/>
              </a:ext>
            </a:extLst>
          </p:cNvPr>
          <p:cNvSpPr txBox="1"/>
          <p:nvPr/>
        </p:nvSpPr>
        <p:spPr>
          <a:xfrm>
            <a:off x="2043086" y="296856"/>
            <a:ext cx="8105827" cy="559127"/>
          </a:xfrm>
          <a:prstGeom prst="rect">
            <a:avLst/>
          </a:prstGeom>
          <a:extLst>
            <a:ext uri="{C572A759-6A51-4108-AA02-DFA0A04FC94B}">
              <ma14:wrappingTextBoxFlag xmlns:ma14="http://schemas.microsoft.com/office/mac/drawingml/2011/main" xmlns=""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dirty="0">
                <a:solidFill>
                  <a:srgbClr val="171916"/>
                </a:solidFill>
                <a:latin typeface="Poppins Medium" pitchFamily="2" charset="77"/>
                <a:cs typeface="Poppins Medium" pitchFamily="2" charset="77"/>
              </a:rPr>
              <a:t>Stato dei Contratti Pluriennali</a:t>
            </a:r>
          </a:p>
        </p:txBody>
      </p:sp>
      <p:sp>
        <p:nvSpPr>
          <p:cNvPr id="5" name="Прямоугольник 2">
            <a:extLst>
              <a:ext uri="{FF2B5EF4-FFF2-40B4-BE49-F238E27FC236}">
                <a16:creationId xmlns:a16="http://schemas.microsoft.com/office/drawing/2014/main" id="{B6D50095-07E8-6049-2B44-B1160A642E31}"/>
              </a:ext>
            </a:extLst>
          </p:cNvPr>
          <p:cNvSpPr/>
          <p:nvPr/>
        </p:nvSpPr>
        <p:spPr>
          <a:xfrm>
            <a:off x="3851107" y="706762"/>
            <a:ext cx="4489786" cy="315407"/>
          </a:xfrm>
          <a:prstGeom prst="rect">
            <a:avLst/>
          </a:prstGeom>
        </p:spPr>
        <p:txBody>
          <a:bodyPr wrap="square">
            <a:spAutoFit/>
          </a:bodyPr>
          <a:lstStyle/>
          <a:p>
            <a:pPr algn="ctr">
              <a:lnSpc>
                <a:spcPts val="1800"/>
              </a:lnSpc>
              <a:spcBef>
                <a:spcPts val="1200"/>
              </a:spcBef>
            </a:pPr>
            <a:r>
              <a:rPr lang="en-US" sz="1300" b="1" dirty="0" err="1">
                <a:solidFill>
                  <a:srgbClr val="666666"/>
                </a:solidFill>
                <a:latin typeface="Poppins SemiBold" pitchFamily="2" charset="77"/>
                <a:cs typeface="Poppins SemiBold" pitchFamily="2" charset="77"/>
              </a:rPr>
              <a:t>Collaborazioni</a:t>
            </a:r>
            <a:r>
              <a:rPr lang="en-US" sz="1300" b="1" dirty="0">
                <a:solidFill>
                  <a:srgbClr val="666666"/>
                </a:solidFill>
                <a:latin typeface="Poppins SemiBold" pitchFamily="2" charset="77"/>
                <a:cs typeface="Poppins SemiBold" pitchFamily="2" charset="77"/>
              </a:rPr>
              <a:t> e Partnership </a:t>
            </a:r>
            <a:r>
              <a:rPr lang="en-US" sz="1300" b="1" dirty="0" err="1">
                <a:solidFill>
                  <a:srgbClr val="666666"/>
                </a:solidFill>
                <a:latin typeface="Poppins SemiBold" pitchFamily="2" charset="77"/>
                <a:cs typeface="Poppins SemiBold" pitchFamily="2" charset="77"/>
              </a:rPr>
              <a:t>Attive</a:t>
            </a:r>
            <a:endParaRPr lang="en-US" sz="1300" b="1" dirty="0">
              <a:solidFill>
                <a:srgbClr val="666666"/>
              </a:solidFill>
              <a:latin typeface="Poppins SemiBold" pitchFamily="2" charset="77"/>
              <a:cs typeface="Poppins SemiBold" pitchFamily="2" charset="77"/>
            </a:endParaRPr>
          </a:p>
        </p:txBody>
      </p:sp>
    </p:spTree>
    <p:extLst>
      <p:ext uri="{BB962C8B-B14F-4D97-AF65-F5344CB8AC3E}">
        <p14:creationId xmlns:p14="http://schemas.microsoft.com/office/powerpoint/2010/main" val="278586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randombar(horizontal)">
                                      <p:cBhvr>
                                        <p:cTn id="7" dur="500"/>
                                        <p:tgtEl>
                                          <p:spTgt spid="4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randombar(horizontal)">
                                      <p:cBhvr>
                                        <p:cTn id="16" dur="500"/>
                                        <p:tgtEl>
                                          <p:spTgt spid="49"/>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randombar(horizontal)">
                                      <p:cBhvr>
                                        <p:cTn id="19" dur="500"/>
                                        <p:tgtEl>
                                          <p:spTgt spid="50"/>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randombar(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randombar(horizontal)">
                                      <p:cBhvr>
                                        <p:cTn id="39" dur="500"/>
                                        <p:tgtEl>
                                          <p:spTgt spid="22"/>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randombar(horizontal)">
                                      <p:cBhvr>
                                        <p:cTn id="42" dur="500"/>
                                        <p:tgtEl>
                                          <p:spTgt spid="21"/>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randombar(horizontal)">
                                      <p:cBhvr>
                                        <p:cTn id="45" dur="500"/>
                                        <p:tgtEl>
                                          <p:spTgt spid="20"/>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randombar(horizontal)">
                                      <p:cBhvr>
                                        <p:cTn id="48" dur="500"/>
                                        <p:tgtEl>
                                          <p:spTgt spid="23"/>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randombar(horizontal)">
                                      <p:cBhvr>
                                        <p:cTn id="51" dur="500"/>
                                        <p:tgtEl>
                                          <p:spTgt spid="25"/>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randombar(horizontal)">
                                      <p:cBhvr>
                                        <p:cTn id="54" dur="500"/>
                                        <p:tgtEl>
                                          <p:spTgt spid="26"/>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randombar(horizontal)">
                                      <p:cBhvr>
                                        <p:cTn id="57" dur="500"/>
                                        <p:tgtEl>
                                          <p:spTgt spid="27"/>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randombar(horizontal)">
                                      <p:cBhvr>
                                        <p:cTn id="60" dur="500"/>
                                        <p:tgtEl>
                                          <p:spTgt spid="29"/>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randombar(horizontal)">
                                      <p:cBhvr>
                                        <p:cTn id="63" dur="500"/>
                                        <p:tgtEl>
                                          <p:spTgt spid="28"/>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randombar(horizontal)">
                                      <p:cBhvr>
                                        <p:cTn id="66" dur="500"/>
                                        <p:tgtEl>
                                          <p:spTgt spid="30"/>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randombar(horizontal)">
                                      <p:cBhvr>
                                        <p:cTn id="69" dur="500"/>
                                        <p:tgtEl>
                                          <p:spTgt spid="31"/>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randombar(horizontal)">
                                      <p:cBhvr>
                                        <p:cTn id="72" dur="500"/>
                                        <p:tgtEl>
                                          <p:spTgt spid="33"/>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randombar(horizontal)">
                                      <p:cBhvr>
                                        <p:cTn id="75" dur="500"/>
                                        <p:tgtEl>
                                          <p:spTgt spid="32"/>
                                        </p:tgtEl>
                                      </p:cBhvr>
                                    </p:animEffect>
                                  </p:childTnLst>
                                </p:cTn>
                              </p:par>
                              <p:par>
                                <p:cTn id="76" presetID="14" presetClass="entr" presetSubtype="1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randombar(horizontal)">
                                      <p:cBhvr>
                                        <p:cTn id="7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48" grpId="0" animBg="1"/>
      <p:bldP spid="49" grpId="0"/>
      <p:bldP spid="50" grpId="0"/>
      <p:bldP spid="8" grpId="0"/>
      <p:bldP spid="10" grpId="0"/>
      <p:bldP spid="11" grpId="0" animBg="1"/>
      <p:bldP spid="12" grpId="0"/>
      <p:bldP spid="13" grpId="0"/>
      <p:bldP spid="20" grpId="0" animBg="1"/>
      <p:bldP spid="21" grpId="0"/>
      <p:bldP spid="22" grpId="0" animBg="1"/>
      <p:bldP spid="23" grpId="0"/>
      <p:bldP spid="25" grpId="0"/>
      <p:bldP spid="26" grpId="0"/>
      <p:bldP spid="27" grpId="0"/>
      <p:bldP spid="28" grpId="0" animBg="1"/>
      <p:bldP spid="29" grpId="0"/>
      <p:bldP spid="30" grpId="0"/>
      <p:bldP spid="31" grpId="0" animBg="1"/>
      <p:bldP spid="32" grpId="0"/>
      <p:bldP spid="33" grpId="0" animBg="1"/>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456FF-7BB2-DF8E-3B36-0C23667D1307}"/>
            </a:ext>
          </a:extLst>
        </p:cNvPr>
        <p:cNvGrpSpPr/>
        <p:nvPr/>
      </p:nvGrpSpPr>
      <p:grpSpPr>
        <a:xfrm>
          <a:off x="0" y="0"/>
          <a:ext cx="0" cy="0"/>
          <a:chOff x="0" y="0"/>
          <a:chExt cx="0" cy="0"/>
        </a:xfrm>
      </p:grpSpPr>
      <p:sp>
        <p:nvSpPr>
          <p:cNvPr id="3" name="History">
            <a:extLst>
              <a:ext uri="{FF2B5EF4-FFF2-40B4-BE49-F238E27FC236}">
                <a16:creationId xmlns:a16="http://schemas.microsoft.com/office/drawing/2014/main" id="{E923FC02-DDB1-442F-83FE-F00905EE1F77}"/>
              </a:ext>
            </a:extLst>
          </p:cNvPr>
          <p:cNvSpPr txBox="1"/>
          <p:nvPr/>
        </p:nvSpPr>
        <p:spPr>
          <a:xfrm>
            <a:off x="1447291" y="2483241"/>
            <a:ext cx="9297417" cy="92333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a:defRPr sz="20000" b="0">
                <a:solidFill>
                  <a:srgbClr val="2C2E3C"/>
                </a:solidFill>
                <a:latin typeface="Roboto Black"/>
                <a:ea typeface="Roboto Black"/>
                <a:cs typeface="Roboto Black"/>
                <a:sym typeface="Roboto Black"/>
              </a:defRPr>
            </a:lvl1pPr>
          </a:lstStyle>
          <a:p>
            <a:r>
              <a:rPr lang="it-IT" sz="6000" b="1" dirty="0">
                <a:solidFill>
                  <a:schemeClr val="bg1"/>
                </a:solidFill>
                <a:latin typeface="Poppins SemiBold" pitchFamily="2" charset="77"/>
                <a:cs typeface="Poppins SemiBold" pitchFamily="2" charset="77"/>
              </a:rPr>
              <a:t>Elenco Commesse 2024</a:t>
            </a:r>
            <a:endParaRPr sz="6000" b="1" dirty="0">
              <a:solidFill>
                <a:schemeClr val="bg1"/>
              </a:solidFill>
              <a:latin typeface="Poppins SemiBold" pitchFamily="2" charset="77"/>
              <a:cs typeface="Poppins SemiBold" pitchFamily="2" charset="77"/>
            </a:endParaRPr>
          </a:p>
        </p:txBody>
      </p:sp>
      <p:sp>
        <p:nvSpPr>
          <p:cNvPr id="4" name="Прямоугольник 2">
            <a:extLst>
              <a:ext uri="{FF2B5EF4-FFF2-40B4-BE49-F238E27FC236}">
                <a16:creationId xmlns:a16="http://schemas.microsoft.com/office/drawing/2014/main" id="{ED08F166-306F-E86A-BD29-DF0180DF6FA9}"/>
              </a:ext>
            </a:extLst>
          </p:cNvPr>
          <p:cNvSpPr/>
          <p:nvPr/>
        </p:nvSpPr>
        <p:spPr>
          <a:xfrm>
            <a:off x="1447290" y="3772692"/>
            <a:ext cx="9297417" cy="646331"/>
          </a:xfrm>
          <a:prstGeom prst="rect">
            <a:avLst/>
          </a:prstGeom>
        </p:spPr>
        <p:txBody>
          <a:bodyPr wrap="square">
            <a:spAutoFit/>
          </a:bodyPr>
          <a:lstStyle/>
          <a:p>
            <a:pPr algn="ctr" fontAlgn="base"/>
            <a:r>
              <a:rPr lang="it-IT" dirty="0">
                <a:solidFill>
                  <a:schemeClr val="bg1"/>
                </a:solidFill>
                <a:latin typeface="Poppins" pitchFamily="2" charset="77"/>
                <a:cs typeface="Poppins" pitchFamily="2" charset="77"/>
              </a:rPr>
              <a:t>Di seguito si riportano tutti gli ordini previsti per l'anno 2024, che daranno luogo all'emissione della fatturazione per l'anno di competenza.</a:t>
            </a:r>
            <a:r>
              <a:rPr lang="en-US" dirty="0">
                <a:solidFill>
                  <a:schemeClr val="bg1"/>
                </a:solidFill>
                <a:latin typeface="Poppins" pitchFamily="2" charset="77"/>
                <a:cs typeface="Poppins" pitchFamily="2" charset="77"/>
              </a:rPr>
              <a:t>​</a:t>
            </a:r>
          </a:p>
        </p:txBody>
      </p:sp>
    </p:spTree>
    <p:extLst>
      <p:ext uri="{BB962C8B-B14F-4D97-AF65-F5344CB8AC3E}">
        <p14:creationId xmlns:p14="http://schemas.microsoft.com/office/powerpoint/2010/main" val="345117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D38D74CC-F63A-3B00-CBEF-A0C81DDE812A}"/>
              </a:ext>
            </a:extLst>
          </p:cNvPr>
          <p:cNvPicPr>
            <a:picLocks noChangeAspect="1"/>
          </p:cNvPicPr>
          <p:nvPr/>
        </p:nvPicPr>
        <p:blipFill>
          <a:blip r:embed="rId3">
            <a:grayscl/>
          </a:blip>
          <a:stretch>
            <a:fillRect/>
          </a:stretch>
        </p:blipFill>
        <p:spPr>
          <a:xfrm>
            <a:off x="1382399" y="1817684"/>
            <a:ext cx="9427202" cy="3222632"/>
          </a:xfrm>
          <a:prstGeom prst="rect">
            <a:avLst/>
          </a:prstGeom>
        </p:spPr>
      </p:pic>
      <p:sp>
        <p:nvSpPr>
          <p:cNvPr id="14" name="Заголовок 1">
            <a:extLst>
              <a:ext uri="{FF2B5EF4-FFF2-40B4-BE49-F238E27FC236}">
                <a16:creationId xmlns:a16="http://schemas.microsoft.com/office/drawing/2014/main" id="{EFB555BE-A507-7E6D-E8BF-2006E43F2193}"/>
              </a:ext>
            </a:extLst>
          </p:cNvPr>
          <p:cNvSpPr txBox="1">
            <a:spLocks/>
          </p:cNvSpPr>
          <p:nvPr/>
        </p:nvSpPr>
        <p:spPr>
          <a:xfrm>
            <a:off x="6618434" y="5545038"/>
            <a:ext cx="4191167" cy="2409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it-IT" sz="1200" dirty="0">
                <a:latin typeface="Poppins SemiBold" panose="02000000000000000000" pitchFamily="2" charset="0"/>
                <a:ea typeface="Lato" panose="020F0502020204030203" pitchFamily="34" charset="0"/>
                <a:cs typeface="Poppins SemiBold" panose="02000000000000000000" pitchFamily="2" charset="0"/>
              </a:rPr>
              <a:t>TOTALE FATTURATO 2024	 € 4.917.000</a:t>
            </a:r>
            <a:endParaRPr lang="en-US" sz="1200" dirty="0">
              <a:latin typeface="Poppins SemiBold" panose="02000000000000000000" pitchFamily="2" charset="0"/>
              <a:ea typeface="Lato" panose="020F0502020204030203" pitchFamily="34" charset="0"/>
              <a:cs typeface="Poppins SemiBold" panose="02000000000000000000" pitchFamily="2" charset="0"/>
            </a:endParaRPr>
          </a:p>
        </p:txBody>
      </p:sp>
      <p:sp>
        <p:nvSpPr>
          <p:cNvPr id="3" name="Right">
            <a:extLst>
              <a:ext uri="{FF2B5EF4-FFF2-40B4-BE49-F238E27FC236}">
                <a16:creationId xmlns:a16="http://schemas.microsoft.com/office/drawing/2014/main" id="{C595876B-5C80-A632-5AE5-1ED77CC08C59}"/>
              </a:ext>
            </a:extLst>
          </p:cNvPr>
          <p:cNvSpPr txBox="1"/>
          <p:nvPr/>
        </p:nvSpPr>
        <p:spPr>
          <a:xfrm>
            <a:off x="2043086" y="296856"/>
            <a:ext cx="8105827" cy="559127"/>
          </a:xfrm>
          <a:prstGeom prst="rect">
            <a:avLst/>
          </a:prstGeom>
          <a:extLst>
            <a:ext uri="{C572A759-6A51-4108-AA02-DFA0A04FC94B}">
              <ma14:wrappingTextBoxFlag xmlns:ma14="http://schemas.microsoft.com/office/mac/drawingml/2011/main" xmlns=""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dirty="0">
                <a:solidFill>
                  <a:srgbClr val="171916"/>
                </a:solidFill>
                <a:latin typeface="Poppins Medium" pitchFamily="2" charset="77"/>
                <a:cs typeface="Poppins Medium" pitchFamily="2" charset="77"/>
              </a:rPr>
              <a:t>Elenco Commesse Anno 2024</a:t>
            </a:r>
          </a:p>
        </p:txBody>
      </p:sp>
      <p:sp>
        <p:nvSpPr>
          <p:cNvPr id="4" name="Прямоугольник 2">
            <a:extLst>
              <a:ext uri="{FF2B5EF4-FFF2-40B4-BE49-F238E27FC236}">
                <a16:creationId xmlns:a16="http://schemas.microsoft.com/office/drawing/2014/main" id="{C8A68729-E4AF-82D7-E596-E51DAC4D4D89}"/>
              </a:ext>
            </a:extLst>
          </p:cNvPr>
          <p:cNvSpPr/>
          <p:nvPr/>
        </p:nvSpPr>
        <p:spPr>
          <a:xfrm>
            <a:off x="3851107" y="706762"/>
            <a:ext cx="4489786" cy="315407"/>
          </a:xfrm>
          <a:prstGeom prst="rect">
            <a:avLst/>
          </a:prstGeom>
        </p:spPr>
        <p:txBody>
          <a:bodyPr wrap="square">
            <a:spAutoFit/>
          </a:bodyPr>
          <a:lstStyle/>
          <a:p>
            <a:pPr algn="ctr">
              <a:lnSpc>
                <a:spcPts val="1800"/>
              </a:lnSpc>
              <a:spcBef>
                <a:spcPts val="1200"/>
              </a:spcBef>
            </a:pPr>
            <a:r>
              <a:rPr lang="en-US" sz="1300" b="1" dirty="0" err="1">
                <a:solidFill>
                  <a:srgbClr val="666666"/>
                </a:solidFill>
                <a:latin typeface="Poppins SemiBold" pitchFamily="2" charset="77"/>
                <a:cs typeface="Poppins SemiBold" pitchFamily="2" charset="77"/>
              </a:rPr>
              <a:t>Attività</a:t>
            </a:r>
            <a:r>
              <a:rPr lang="en-US" sz="1300" b="1" dirty="0">
                <a:solidFill>
                  <a:srgbClr val="666666"/>
                </a:solidFill>
                <a:latin typeface="Poppins SemiBold" pitchFamily="2" charset="77"/>
                <a:cs typeface="Poppins SemiBold" pitchFamily="2" charset="77"/>
              </a:rPr>
              <a:t> </a:t>
            </a:r>
            <a:r>
              <a:rPr lang="en-US" sz="1300" b="1" dirty="0" err="1">
                <a:solidFill>
                  <a:srgbClr val="666666"/>
                </a:solidFill>
                <a:latin typeface="Poppins SemiBold" pitchFamily="2" charset="77"/>
                <a:cs typeface="Poppins SemiBold" pitchFamily="2" charset="77"/>
              </a:rPr>
              <a:t>fatturate</a:t>
            </a:r>
            <a:r>
              <a:rPr lang="en-US" sz="1300" b="1" dirty="0">
                <a:solidFill>
                  <a:srgbClr val="666666"/>
                </a:solidFill>
                <a:latin typeface="Poppins SemiBold" pitchFamily="2" charset="77"/>
                <a:cs typeface="Poppins SemiBold" pitchFamily="2" charset="77"/>
              </a:rPr>
              <a:t> </a:t>
            </a:r>
            <a:r>
              <a:rPr lang="en-US" sz="1300" b="1" dirty="0" err="1">
                <a:solidFill>
                  <a:srgbClr val="666666"/>
                </a:solidFill>
                <a:latin typeface="Poppins SemiBold" pitchFamily="2" charset="77"/>
                <a:cs typeface="Poppins SemiBold" pitchFamily="2" charset="77"/>
              </a:rPr>
              <a:t>nell’anno</a:t>
            </a:r>
            <a:r>
              <a:rPr lang="en-US" sz="1300" b="1" dirty="0">
                <a:solidFill>
                  <a:srgbClr val="666666"/>
                </a:solidFill>
                <a:latin typeface="Poppins SemiBold" pitchFamily="2" charset="77"/>
                <a:cs typeface="Poppins SemiBold" pitchFamily="2" charset="77"/>
              </a:rPr>
              <a:t> </a:t>
            </a:r>
            <a:r>
              <a:rPr lang="en-US" sz="1300" b="1" dirty="0" err="1">
                <a:solidFill>
                  <a:srgbClr val="666666"/>
                </a:solidFill>
                <a:latin typeface="Poppins SemiBold" pitchFamily="2" charset="77"/>
                <a:cs typeface="Poppins SemiBold" pitchFamily="2" charset="77"/>
              </a:rPr>
              <a:t>fiscale</a:t>
            </a:r>
            <a:endParaRPr lang="en-US" sz="1300" b="1" dirty="0">
              <a:solidFill>
                <a:srgbClr val="666666"/>
              </a:solidFill>
              <a:latin typeface="Poppins SemiBold" pitchFamily="2" charset="77"/>
              <a:cs typeface="Poppins SemiBold" pitchFamily="2" charset="77"/>
            </a:endParaRPr>
          </a:p>
        </p:txBody>
      </p:sp>
    </p:spTree>
    <p:extLst>
      <p:ext uri="{BB962C8B-B14F-4D97-AF65-F5344CB8AC3E}">
        <p14:creationId xmlns:p14="http://schemas.microsoft.com/office/powerpoint/2010/main" val="2408292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D6FC1F5-8FB2-7526-2A2C-0FABCA73F7BD}"/>
              </a:ext>
            </a:extLst>
          </p:cNvPr>
          <p:cNvPicPr>
            <a:picLocks noChangeAspect="1"/>
          </p:cNvPicPr>
          <p:nvPr/>
        </p:nvPicPr>
        <p:blipFill rotWithShape="1">
          <a:blip r:embed="rId2" cstate="email">
            <a:grayscl/>
            <a:extLst>
              <a:ext uri="{BEBA8EAE-BF5A-486C-A8C5-ECC9F3942E4B}">
                <a14:imgProps xmlns:a14="http://schemas.microsoft.com/office/drawing/2010/main">
                  <a14:imgLayer r:embed="rId3">
                    <a14:imgEffect>
                      <a14:colorTemperature colorTemp="7200"/>
                    </a14:imgEffect>
                    <a14:imgEffect>
                      <a14:saturation sat="300000"/>
                    </a14:imgEffect>
                  </a14:imgLayer>
                </a14:imgProps>
              </a:ext>
              <a:ext uri="{28A0092B-C50C-407E-A947-70E740481C1C}">
                <a14:useLocalDpi xmlns:a14="http://schemas.microsoft.com/office/drawing/2010/main"/>
              </a:ext>
            </a:extLst>
          </a:blip>
          <a:srcRect/>
          <a:stretch/>
        </p:blipFill>
        <p:spPr>
          <a:xfrm>
            <a:off x="428" y="1"/>
            <a:ext cx="12191145" cy="6858001"/>
          </a:xfrm>
          <a:prstGeom prst="rect">
            <a:avLst/>
          </a:prstGeom>
        </p:spPr>
      </p:pic>
      <p:sp>
        <p:nvSpPr>
          <p:cNvPr id="6" name="object 3">
            <a:extLst>
              <a:ext uri="{FF2B5EF4-FFF2-40B4-BE49-F238E27FC236}">
                <a16:creationId xmlns:a16="http://schemas.microsoft.com/office/drawing/2014/main" id="{1DA31ED9-C568-36C6-45F0-E52AD05ED774}"/>
              </a:ext>
            </a:extLst>
          </p:cNvPr>
          <p:cNvSpPr txBox="1">
            <a:spLocks/>
          </p:cNvSpPr>
          <p:nvPr/>
        </p:nvSpPr>
        <p:spPr>
          <a:xfrm>
            <a:off x="2144976" y="2696663"/>
            <a:ext cx="7902049" cy="1464674"/>
          </a:xfrm>
          <a:prstGeom prst="rect">
            <a:avLst/>
          </a:prstGeom>
        </p:spPr>
        <p:txBody>
          <a:bodyPr vert="horz" wrap="square" lIns="0" tIns="136313" rIns="0" bIns="0" rtlCol="0" anchor="t">
            <a:spAutoFit/>
          </a:bodyPr>
          <a:lstStyle>
            <a:lvl1pPr algn="l" defTabSz="1828800" rtl="0" eaLnBrk="1" latinLnBrk="0" hangingPunct="1">
              <a:lnSpc>
                <a:spcPct val="90000"/>
              </a:lnSpc>
              <a:spcBef>
                <a:spcPct val="0"/>
              </a:spcBef>
              <a:buNone/>
              <a:defRPr sz="18738" b="0" i="0" kern="1200">
                <a:solidFill>
                  <a:srgbClr val="808285"/>
                </a:solidFill>
                <a:latin typeface="Arial Black"/>
                <a:ea typeface="+mj-ea"/>
                <a:cs typeface="Arial Black"/>
              </a:defRPr>
            </a:lvl1pPr>
          </a:lstStyle>
          <a:p>
            <a:pPr marL="718530" marR="3081" indent="-711213" algn="ctr" defTabSz="914400">
              <a:lnSpc>
                <a:spcPts val="10297"/>
              </a:lnSpc>
              <a:spcBef>
                <a:spcPts val="1074"/>
              </a:spcBef>
              <a:defRPr/>
            </a:pPr>
            <a:r>
              <a:rPr lang="it-IT" sz="9369" b="1" spc="-527" dirty="0" err="1">
                <a:solidFill>
                  <a:sysClr val="window" lastClr="FFFFFF"/>
                </a:solidFill>
                <a:latin typeface="Poppins"/>
              </a:rPr>
              <a:t>Never</a:t>
            </a:r>
            <a:r>
              <a:rPr lang="it-IT" sz="9369" b="1" spc="-527" dirty="0">
                <a:solidFill>
                  <a:sysClr val="window" lastClr="FFFFFF"/>
                </a:solidFill>
                <a:latin typeface="Poppins"/>
              </a:rPr>
              <a:t> Better.</a:t>
            </a:r>
            <a:endParaRPr lang="en-US" sz="9369" b="1" spc="-725" dirty="0">
              <a:solidFill>
                <a:sysClr val="window" lastClr="FFFFFF"/>
              </a:solidFill>
              <a:latin typeface="Poppins"/>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433F0-8925-39A8-5672-FACF5525E64F}"/>
            </a:ext>
          </a:extLst>
        </p:cNvPr>
        <p:cNvGrpSpPr/>
        <p:nvPr/>
      </p:nvGrpSpPr>
      <p:grpSpPr>
        <a:xfrm>
          <a:off x="0" y="0"/>
          <a:ext cx="0" cy="0"/>
          <a:chOff x="0" y="0"/>
          <a:chExt cx="0" cy="0"/>
        </a:xfrm>
      </p:grpSpPr>
      <p:sp>
        <p:nvSpPr>
          <p:cNvPr id="15" name="TextBox 14">
            <a:extLst>
              <a:ext uri="{FF2B5EF4-FFF2-40B4-BE49-F238E27FC236}">
                <a16:creationId xmlns:a16="http://schemas.microsoft.com/office/drawing/2014/main" id="{D96B478E-7716-0FB3-3C07-DB5DCA5499DC}"/>
              </a:ext>
            </a:extLst>
          </p:cNvPr>
          <p:cNvSpPr txBox="1"/>
          <p:nvPr/>
        </p:nvSpPr>
        <p:spPr>
          <a:xfrm>
            <a:off x="614175" y="1125538"/>
            <a:ext cx="10963649" cy="1353600"/>
          </a:xfrm>
          <a:prstGeom prst="rect">
            <a:avLst/>
          </a:prstGeom>
          <a:noFill/>
        </p:spPr>
        <p:txBody>
          <a:bodyPr wrap="square">
            <a:noAutofit/>
          </a:bodyPr>
          <a:lstStyle/>
          <a:p>
            <a:pPr algn="ctr">
              <a:lnSpc>
                <a:spcPct val="150000"/>
              </a:lnSpc>
            </a:pPr>
            <a:r>
              <a:rPr lang="en-US" sz="1300" dirty="0">
                <a:solidFill>
                  <a:srgbClr val="666666"/>
                </a:solidFill>
                <a:latin typeface="Poppins" panose="00000500000000000000" pitchFamily="2" charset="0"/>
              </a:rPr>
              <a:t>TXT Group has a solid network of </a:t>
            </a:r>
            <a:r>
              <a:rPr lang="en-US" sz="1300" b="1" dirty="0">
                <a:solidFill>
                  <a:srgbClr val="319C8A"/>
                </a:solidFill>
                <a:latin typeface="Poppins" panose="00000500000000000000" pitchFamily="2" charset="0"/>
              </a:rPr>
              <a:t>multidisciplinary competences </a:t>
            </a:r>
            <a:r>
              <a:rPr lang="en-US" sz="1300" dirty="0">
                <a:solidFill>
                  <a:srgbClr val="666666"/>
                </a:solidFill>
                <a:latin typeface="Poppins" panose="00000500000000000000" pitchFamily="2" charset="0"/>
              </a:rPr>
              <a:t>and </a:t>
            </a:r>
            <a:r>
              <a:rPr lang="en-US" sz="1300" b="1" dirty="0">
                <a:solidFill>
                  <a:srgbClr val="319C8A"/>
                </a:solidFill>
                <a:latin typeface="Poppins" panose="00000500000000000000" pitchFamily="2" charset="0"/>
              </a:rPr>
              <a:t>vertical excellences</a:t>
            </a:r>
            <a:r>
              <a:rPr lang="en-US" sz="1300" dirty="0">
                <a:solidFill>
                  <a:srgbClr val="666666"/>
                </a:solidFill>
                <a:latin typeface="Poppins" panose="00000500000000000000" pitchFamily="2" charset="0"/>
              </a:rPr>
              <a:t>, developed in industries in which we are the leader. We arrange them in a dynamic and productive way, according to the evolution of the markets. From </a:t>
            </a:r>
            <a:r>
              <a:rPr lang="en-US" sz="1300" i="1" dirty="0">
                <a:solidFill>
                  <a:srgbClr val="666666"/>
                </a:solidFill>
                <a:latin typeface="Poppins" panose="00000500000000000000" pitchFamily="2" charset="0"/>
              </a:rPr>
              <a:t>consulting, to design and implementation of digital solutions</a:t>
            </a:r>
            <a:r>
              <a:rPr lang="en-US" sz="1300" dirty="0">
                <a:solidFill>
                  <a:srgbClr val="666666"/>
                </a:solidFill>
                <a:latin typeface="Poppins" panose="00000500000000000000" pitchFamily="2" charset="0"/>
              </a:rPr>
              <a:t>: with us, customers identify and achieve their highest goals for their business evolution. Because we listen, understand, and enable them for </a:t>
            </a:r>
            <a:r>
              <a:rPr lang="en-US" sz="1300" b="1" dirty="0">
                <a:solidFill>
                  <a:srgbClr val="319C8A"/>
                </a:solidFill>
                <a:latin typeface="Poppins" panose="00000500000000000000" pitchFamily="2" charset="0"/>
              </a:rPr>
              <a:t>continuous innovation</a:t>
            </a:r>
            <a:r>
              <a:rPr lang="en-US" sz="1300" dirty="0">
                <a:solidFill>
                  <a:srgbClr val="666666"/>
                </a:solidFill>
                <a:latin typeface="Poppins" panose="00000500000000000000" pitchFamily="2" charset="0"/>
              </a:rPr>
              <a:t>.</a:t>
            </a:r>
            <a:endParaRPr lang="it-IT" sz="1300" dirty="0">
              <a:solidFill>
                <a:srgbClr val="666666"/>
              </a:solidFill>
              <a:latin typeface="Calibri" panose="020F0502020204030204"/>
            </a:endParaRPr>
          </a:p>
        </p:txBody>
      </p:sp>
      <p:sp>
        <p:nvSpPr>
          <p:cNvPr id="16" name="Right">
            <a:extLst>
              <a:ext uri="{FF2B5EF4-FFF2-40B4-BE49-F238E27FC236}">
                <a16:creationId xmlns:a16="http://schemas.microsoft.com/office/drawing/2014/main" id="{2599557B-9C83-863C-E020-2A9AEEAA597D}"/>
              </a:ext>
            </a:extLst>
          </p:cNvPr>
          <p:cNvSpPr txBox="1"/>
          <p:nvPr/>
        </p:nvSpPr>
        <p:spPr>
          <a:xfrm>
            <a:off x="2043087" y="142968"/>
            <a:ext cx="8105827" cy="559127"/>
          </a:xfrm>
          <a:prstGeom prst="rect">
            <a:avLst/>
          </a:prstGeom>
          <a:extLst>
            <a:ext uri="{C572A759-6A51-4108-AA02-DFA0A04FC94B}">
              <ma14:wrappingTextBoxFlag xmlns="" xmlns:ma14="http://schemas.microsoft.com/office/mac/drawingml/2011/main" val="1"/>
            </a:ext>
          </a:extLst>
        </p:spPr>
        <p:txBody>
          <a:bodyPr/>
          <a:lstStyle>
            <a:defPPr>
              <a:defRPr lang="it-IT"/>
            </a:defPPr>
            <a:lvl1pPr>
              <a:lnSpc>
                <a:spcPct val="90000"/>
              </a:lnSpc>
              <a:spcBef>
                <a:spcPct val="0"/>
              </a:spcBef>
              <a:buNone/>
              <a:defRPr sz="400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defRPr>
            </a:lvl1pPr>
          </a:lstStyle>
          <a:p>
            <a:pPr algn="ctr"/>
            <a:r>
              <a:rPr lang="it-IT" sz="2800" dirty="0" err="1">
                <a:solidFill>
                  <a:srgbClr val="171916"/>
                </a:solidFill>
                <a:latin typeface="Poppins Medium" pitchFamily="2" charset="77"/>
                <a:cs typeface="Poppins Medium" pitchFamily="2" charset="77"/>
              </a:rPr>
              <a:t>Ecosystem</a:t>
            </a:r>
            <a:r>
              <a:rPr lang="it-IT" dirty="0"/>
              <a:t> </a:t>
            </a:r>
            <a:r>
              <a:rPr lang="it-IT" sz="2800" dirty="0">
                <a:solidFill>
                  <a:srgbClr val="171916"/>
                </a:solidFill>
                <a:latin typeface="Poppins Medium" pitchFamily="2" charset="77"/>
                <a:cs typeface="Poppins Medium" pitchFamily="2" charset="77"/>
              </a:rPr>
              <a:t>of </a:t>
            </a:r>
            <a:r>
              <a:rPr lang="it-IT" sz="2800" dirty="0" err="1">
                <a:solidFill>
                  <a:srgbClr val="171916"/>
                </a:solidFill>
                <a:latin typeface="Poppins Medium" pitchFamily="2" charset="77"/>
                <a:cs typeface="Poppins Medium" pitchFamily="2" charset="77"/>
              </a:rPr>
              <a:t>Excellences</a:t>
            </a:r>
            <a:endParaRPr lang="it-IT" sz="2800" dirty="0">
              <a:solidFill>
                <a:srgbClr val="171916"/>
              </a:solidFill>
              <a:latin typeface="Poppins Medium" pitchFamily="2" charset="77"/>
              <a:cs typeface="Poppins Medium" pitchFamily="2" charset="77"/>
            </a:endParaRPr>
          </a:p>
        </p:txBody>
      </p:sp>
      <p:sp>
        <p:nvSpPr>
          <p:cNvPr id="3" name="Slide Number">
            <a:extLst>
              <a:ext uri="{FF2B5EF4-FFF2-40B4-BE49-F238E27FC236}">
                <a16:creationId xmlns:a16="http://schemas.microsoft.com/office/drawing/2014/main" id="{76828138-8C1C-89BF-CAD3-A5780D676685}"/>
              </a:ext>
            </a:extLst>
          </p:cNvPr>
          <p:cNvSpPr txBox="1">
            <a:spLocks noGrp="1"/>
          </p:cNvSpPr>
          <p:nvPr>
            <p:ph type="sldNum" sz="quarter" idx="4"/>
          </p:nvPr>
        </p:nvSpPr>
        <p:spPr>
          <a:xfrm>
            <a:off x="11830343" y="268586"/>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4</a:t>
            </a:fld>
            <a:endParaRPr lang="it-IT" sz="1000"/>
          </a:p>
        </p:txBody>
      </p:sp>
      <p:sp>
        <p:nvSpPr>
          <p:cNvPr id="30" name="Line">
            <a:extLst>
              <a:ext uri="{FF2B5EF4-FFF2-40B4-BE49-F238E27FC236}">
                <a16:creationId xmlns:a16="http://schemas.microsoft.com/office/drawing/2014/main" id="{6DE87540-1919-69ED-2D11-D12AF3E071EA}"/>
              </a:ext>
            </a:extLst>
          </p:cNvPr>
          <p:cNvSpPr/>
          <p:nvPr/>
        </p:nvSpPr>
        <p:spPr>
          <a:xfrm>
            <a:off x="5376001" y="6363231"/>
            <a:ext cx="1440000" cy="0"/>
          </a:xfrm>
          <a:prstGeom prst="line">
            <a:avLst/>
          </a:prstGeom>
          <a:ln w="28575">
            <a:gradFill>
              <a:gsLst>
                <a:gs pos="51000">
                  <a:srgbClr val="3DAFD3"/>
                </a:gs>
                <a:gs pos="100000">
                  <a:srgbClr val="42B59E"/>
                </a:gs>
                <a:gs pos="0">
                  <a:srgbClr val="1593BF"/>
                </a:gs>
              </a:gsLst>
              <a:lin ang="10800000" scaled="0"/>
            </a:gra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solidFill>
                <a:srgbClr val="FFFFFF"/>
              </a:solidFill>
              <a:latin typeface="Calibri" panose="020F0502020204030204"/>
              <a:sym typeface="Helvetica Neue Medium"/>
            </a:endParaRPr>
          </a:p>
        </p:txBody>
      </p:sp>
      <p:sp>
        <p:nvSpPr>
          <p:cNvPr id="33" name="TextBox 32">
            <a:extLst>
              <a:ext uri="{FF2B5EF4-FFF2-40B4-BE49-F238E27FC236}">
                <a16:creationId xmlns:a16="http://schemas.microsoft.com/office/drawing/2014/main" id="{FB120212-813E-7756-2DB8-E13A0EC8F032}"/>
              </a:ext>
            </a:extLst>
          </p:cNvPr>
          <p:cNvSpPr txBox="1"/>
          <p:nvPr/>
        </p:nvSpPr>
        <p:spPr>
          <a:xfrm>
            <a:off x="5312642" y="6407255"/>
            <a:ext cx="1566717" cy="307777"/>
          </a:xfrm>
          <a:prstGeom prst="rect">
            <a:avLst/>
          </a:prstGeom>
          <a:noFill/>
        </p:spPr>
        <p:txBody>
          <a:bodyPr wrap="square" rtlCol="0">
            <a:spAutoFit/>
          </a:bodyPr>
          <a:lstStyle/>
          <a:p>
            <a:pPr algn="ctr"/>
            <a:r>
              <a:rPr lang="de-DE" sz="1400" b="1">
                <a:solidFill>
                  <a:srgbClr val="272626"/>
                </a:solidFill>
                <a:latin typeface="Poppins" panose="00000500000000000000" pitchFamily="2" charset="0"/>
                <a:cs typeface="Poppins" panose="00000500000000000000" pitchFamily="2" charset="0"/>
              </a:rPr>
              <a:t>Never </a:t>
            </a:r>
            <a:r>
              <a:rPr lang="de-DE" sz="1400" b="1" err="1">
                <a:solidFill>
                  <a:srgbClr val="272626"/>
                </a:solidFill>
                <a:latin typeface="Poppins" panose="00000500000000000000" pitchFamily="2" charset="0"/>
                <a:cs typeface="Poppins" panose="00000500000000000000" pitchFamily="2" charset="0"/>
              </a:rPr>
              <a:t>better</a:t>
            </a:r>
            <a:r>
              <a:rPr lang="de-DE" sz="1400" b="1">
                <a:solidFill>
                  <a:srgbClr val="272626"/>
                </a:solidFill>
                <a:latin typeface="Poppins" panose="00000500000000000000" pitchFamily="2" charset="0"/>
                <a:cs typeface="Poppins" panose="00000500000000000000" pitchFamily="2" charset="0"/>
              </a:rPr>
              <a:t>.</a:t>
            </a:r>
          </a:p>
        </p:txBody>
      </p:sp>
      <p:pic>
        <p:nvPicPr>
          <p:cNvPr id="58" name="Picture 57" descr="A logo with blue and green lines&#10;&#10;Description automatically generated">
            <a:extLst>
              <a:ext uri="{FF2B5EF4-FFF2-40B4-BE49-F238E27FC236}">
                <a16:creationId xmlns:a16="http://schemas.microsoft.com/office/drawing/2014/main" id="{50DE1715-7756-529B-B814-567DF31378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2105" y="5417402"/>
            <a:ext cx="547792" cy="800743"/>
          </a:xfrm>
          <a:prstGeom prst="rect">
            <a:avLst/>
          </a:prstGeom>
        </p:spPr>
      </p:pic>
      <p:pic>
        <p:nvPicPr>
          <p:cNvPr id="26" name="Picture 25" descr="Text, icon&#10;&#10;Description automatically generated">
            <a:extLst>
              <a:ext uri="{FF2B5EF4-FFF2-40B4-BE49-F238E27FC236}">
                <a16:creationId xmlns:a16="http://schemas.microsoft.com/office/drawing/2014/main" id="{9243386D-0676-CE52-88F5-5D9D24470F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21772" y="2922476"/>
            <a:ext cx="1403997" cy="288000"/>
          </a:xfrm>
          <a:prstGeom prst="rect">
            <a:avLst/>
          </a:prstGeom>
        </p:spPr>
      </p:pic>
      <p:pic>
        <p:nvPicPr>
          <p:cNvPr id="28" name="Picture 27" descr="Text, icon&#10;&#10;Description automatically generated">
            <a:extLst>
              <a:ext uri="{FF2B5EF4-FFF2-40B4-BE49-F238E27FC236}">
                <a16:creationId xmlns:a16="http://schemas.microsoft.com/office/drawing/2014/main" id="{97E88251-9DDC-BAC0-3127-3B9CE361DC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53147" y="2924727"/>
            <a:ext cx="1517680" cy="288000"/>
          </a:xfrm>
          <a:prstGeom prst="rect">
            <a:avLst/>
          </a:prstGeom>
        </p:spPr>
      </p:pic>
      <p:pic>
        <p:nvPicPr>
          <p:cNvPr id="35" name="Picture 34" descr="Shape&#10;&#10;Description automatically generated with medium confidence">
            <a:extLst>
              <a:ext uri="{FF2B5EF4-FFF2-40B4-BE49-F238E27FC236}">
                <a16:creationId xmlns:a16="http://schemas.microsoft.com/office/drawing/2014/main" id="{117A1902-971F-07FC-4EFB-005DCED772F4}"/>
              </a:ext>
            </a:extLst>
          </p:cNvPr>
          <p:cNvPicPr>
            <a:picLocks noChangeAspect="1"/>
          </p:cNvPicPr>
          <p:nvPr/>
        </p:nvPicPr>
        <p:blipFill>
          <a:blip r:embed="rId5"/>
          <a:stretch>
            <a:fillRect/>
          </a:stretch>
        </p:blipFill>
        <p:spPr>
          <a:xfrm>
            <a:off x="10398862" y="2922303"/>
            <a:ext cx="1184752" cy="288000"/>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ABAB6393-0A89-367B-2540-1B6B50755B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385" y="2924727"/>
            <a:ext cx="1183128" cy="288000"/>
          </a:xfrm>
          <a:prstGeom prst="rect">
            <a:avLst/>
          </a:prstGeom>
        </p:spPr>
      </p:pic>
      <p:pic>
        <p:nvPicPr>
          <p:cNvPr id="39" name="Picture 38" descr="A black background with a black square&#10;&#10;Description automatically generated with medium confidence">
            <a:extLst>
              <a:ext uri="{FF2B5EF4-FFF2-40B4-BE49-F238E27FC236}">
                <a16:creationId xmlns:a16="http://schemas.microsoft.com/office/drawing/2014/main" id="{D9CB4744-443C-9E2B-6101-754778FA6D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4024" y="2925891"/>
            <a:ext cx="705383" cy="288000"/>
          </a:xfrm>
          <a:prstGeom prst="rect">
            <a:avLst/>
          </a:prstGeom>
        </p:spPr>
      </p:pic>
      <p:pic>
        <p:nvPicPr>
          <p:cNvPr id="40" name="Picture 39" descr="A black background with a black square&#10;&#10;Description automatically generated with medium confidence">
            <a:extLst>
              <a:ext uri="{FF2B5EF4-FFF2-40B4-BE49-F238E27FC236}">
                <a16:creationId xmlns:a16="http://schemas.microsoft.com/office/drawing/2014/main" id="{90B7FBFD-B132-104F-28E3-B2271C4E18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2604" y="2922303"/>
            <a:ext cx="1386135" cy="288000"/>
          </a:xfrm>
          <a:prstGeom prst="rect">
            <a:avLst/>
          </a:prstGeom>
        </p:spPr>
      </p:pic>
      <p:pic>
        <p:nvPicPr>
          <p:cNvPr id="41" name="Picture 40" descr="A black background with a black square&#10;&#10;Description automatically generated with medium confidence">
            <a:extLst>
              <a:ext uri="{FF2B5EF4-FFF2-40B4-BE49-F238E27FC236}">
                <a16:creationId xmlns:a16="http://schemas.microsoft.com/office/drawing/2014/main" id="{45BDE7FE-41A6-7404-13FB-0398A2FFB6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11936" y="2923433"/>
            <a:ext cx="1403729" cy="288000"/>
          </a:xfrm>
          <a:prstGeom prst="rect">
            <a:avLst/>
          </a:prstGeom>
        </p:spPr>
      </p:pic>
      <p:pic>
        <p:nvPicPr>
          <p:cNvPr id="47" name="Picture 46" descr="A black background with a black square&#10;&#10;Description automatically generated with medium confidence">
            <a:extLst>
              <a:ext uri="{FF2B5EF4-FFF2-40B4-BE49-F238E27FC236}">
                <a16:creationId xmlns:a16="http://schemas.microsoft.com/office/drawing/2014/main" id="{3F359B92-7CDA-7B91-4B8A-8F33C0DCF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5204" y="4231121"/>
            <a:ext cx="1038586" cy="288000"/>
          </a:xfrm>
          <a:prstGeom prst="rect">
            <a:avLst/>
          </a:prstGeom>
        </p:spPr>
      </p:pic>
      <p:pic>
        <p:nvPicPr>
          <p:cNvPr id="50" name="Picture 49" descr="Shape&#10;&#10;Description automatically generated with medium confidence">
            <a:extLst>
              <a:ext uri="{FF2B5EF4-FFF2-40B4-BE49-F238E27FC236}">
                <a16:creationId xmlns:a16="http://schemas.microsoft.com/office/drawing/2014/main" id="{28AC5E24-0436-4611-D3CC-A2A85461988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168739" y="4231121"/>
            <a:ext cx="849926" cy="288000"/>
          </a:xfrm>
          <a:prstGeom prst="rect">
            <a:avLst/>
          </a:prstGeom>
        </p:spPr>
      </p:pic>
      <p:pic>
        <p:nvPicPr>
          <p:cNvPr id="56" name="Picture 55" descr="A black background with a black square&#10;&#10;Description automatically generated with medium confidence">
            <a:extLst>
              <a:ext uri="{FF2B5EF4-FFF2-40B4-BE49-F238E27FC236}">
                <a16:creationId xmlns:a16="http://schemas.microsoft.com/office/drawing/2014/main" id="{7478007B-2AB2-EA3D-586F-C630C397BC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69707" y="4227228"/>
            <a:ext cx="801473" cy="288000"/>
          </a:xfrm>
          <a:prstGeom prst="rect">
            <a:avLst/>
          </a:prstGeom>
        </p:spPr>
      </p:pic>
      <p:pic>
        <p:nvPicPr>
          <p:cNvPr id="49" name="Picture 48" descr="A black background with a black square&#10;&#10;Description automatically generated with medium confidence">
            <a:extLst>
              <a:ext uri="{FF2B5EF4-FFF2-40B4-BE49-F238E27FC236}">
                <a16:creationId xmlns:a16="http://schemas.microsoft.com/office/drawing/2014/main" id="{599CC6ED-D5C9-7534-4E59-169A09020BF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86399" y="4231121"/>
            <a:ext cx="1372872" cy="288000"/>
          </a:xfrm>
          <a:prstGeom prst="rect">
            <a:avLst/>
          </a:prstGeom>
        </p:spPr>
      </p:pic>
      <p:pic>
        <p:nvPicPr>
          <p:cNvPr id="48" name="Picture 47" descr="A black background with a black square&#10;&#10;Description automatically generated with medium confidence">
            <a:extLst>
              <a:ext uri="{FF2B5EF4-FFF2-40B4-BE49-F238E27FC236}">
                <a16:creationId xmlns:a16="http://schemas.microsoft.com/office/drawing/2014/main" id="{C2AE5A94-12B8-2913-BABA-C409C71F84B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21804" y="4223522"/>
            <a:ext cx="1255127" cy="288000"/>
          </a:xfrm>
          <a:prstGeom prst="rect">
            <a:avLst/>
          </a:prstGeom>
        </p:spPr>
      </p:pic>
      <p:pic>
        <p:nvPicPr>
          <p:cNvPr id="53" name="Picture 52">
            <a:extLst>
              <a:ext uri="{FF2B5EF4-FFF2-40B4-BE49-F238E27FC236}">
                <a16:creationId xmlns:a16="http://schemas.microsoft.com/office/drawing/2014/main" id="{76963DB7-C1EA-4F01-28A3-128A6A49D1E9}"/>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311041" y="4227891"/>
            <a:ext cx="1617566" cy="288000"/>
          </a:xfrm>
          <a:prstGeom prst="rect">
            <a:avLst/>
          </a:prstGeom>
        </p:spPr>
      </p:pic>
      <p:pic>
        <p:nvPicPr>
          <p:cNvPr id="42" name="Picture 41" descr="Icon&#10;&#10;Description automatically generated">
            <a:extLst>
              <a:ext uri="{FF2B5EF4-FFF2-40B4-BE49-F238E27FC236}">
                <a16:creationId xmlns:a16="http://schemas.microsoft.com/office/drawing/2014/main" id="{FA064BE6-0C07-F0D1-6B00-32C77A1C4B48}"/>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47426" y="4231121"/>
            <a:ext cx="942494" cy="288000"/>
          </a:xfrm>
          <a:prstGeom prst="rect">
            <a:avLst/>
          </a:prstGeom>
        </p:spPr>
      </p:pic>
      <p:pic>
        <p:nvPicPr>
          <p:cNvPr id="14" name="Picture 13">
            <a:extLst>
              <a:ext uri="{FF2B5EF4-FFF2-40B4-BE49-F238E27FC236}">
                <a16:creationId xmlns:a16="http://schemas.microsoft.com/office/drawing/2014/main" id="{A2477BBA-4460-F753-F0FA-0454C74CB0AB}"/>
              </a:ext>
            </a:extLst>
          </p:cNvPr>
          <p:cNvPicPr>
            <a:picLocks noChangeAspect="1"/>
          </p:cNvPicPr>
          <p:nvPr/>
        </p:nvPicPr>
        <p:blipFill rotWithShape="1">
          <a:blip r:embed="rId17">
            <a:extLst>
              <a:ext uri="{28A0092B-C50C-407E-A947-70E740481C1C}">
                <a14:useLocalDpi xmlns:a14="http://schemas.microsoft.com/office/drawing/2010/main" val="0"/>
              </a:ext>
            </a:extLst>
          </a:blip>
          <a:srcRect l="8466" t="34752" r="8871" b="34931"/>
          <a:stretch/>
        </p:blipFill>
        <p:spPr>
          <a:xfrm>
            <a:off x="772850" y="3568251"/>
            <a:ext cx="1684294" cy="288000"/>
          </a:xfrm>
          <a:prstGeom prst="rect">
            <a:avLst/>
          </a:prstGeom>
        </p:spPr>
      </p:pic>
      <p:pic>
        <p:nvPicPr>
          <p:cNvPr id="20" name="Picture 19" descr="A black and white logo&#10;&#10;AI-generated content may be incorrect.">
            <a:extLst>
              <a:ext uri="{FF2B5EF4-FFF2-40B4-BE49-F238E27FC236}">
                <a16:creationId xmlns:a16="http://schemas.microsoft.com/office/drawing/2014/main" id="{666FA5F4-7116-8CA5-C006-3BB389DA8C5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776212" y="3568863"/>
            <a:ext cx="1798126" cy="288000"/>
          </a:xfrm>
          <a:prstGeom prst="rect">
            <a:avLst/>
          </a:prstGeom>
        </p:spPr>
      </p:pic>
      <p:pic>
        <p:nvPicPr>
          <p:cNvPr id="2" name="Picture 1" descr="A black background with a black square&#10;&#10;Description automatically generated with medium confidence">
            <a:extLst>
              <a:ext uri="{FF2B5EF4-FFF2-40B4-BE49-F238E27FC236}">
                <a16:creationId xmlns:a16="http://schemas.microsoft.com/office/drawing/2014/main" id="{14EB3A24-93E4-788D-A32B-9257D34642D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38247" y="3577952"/>
            <a:ext cx="1270557" cy="288000"/>
          </a:xfrm>
          <a:prstGeom prst="rect">
            <a:avLst/>
          </a:prstGeom>
        </p:spPr>
      </p:pic>
      <p:pic>
        <p:nvPicPr>
          <p:cNvPr id="6" name="Picture 5">
            <a:extLst>
              <a:ext uri="{FF2B5EF4-FFF2-40B4-BE49-F238E27FC236}">
                <a16:creationId xmlns:a16="http://schemas.microsoft.com/office/drawing/2014/main" id="{45CAED1B-317B-F2B8-1E8E-419167B6CEF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1390" y="3568251"/>
            <a:ext cx="2667789" cy="288000"/>
          </a:xfrm>
          <a:prstGeom prst="rect">
            <a:avLst/>
          </a:prstGeom>
        </p:spPr>
      </p:pic>
      <p:pic>
        <p:nvPicPr>
          <p:cNvPr id="7" name="Picture 6">
            <a:extLst>
              <a:ext uri="{FF2B5EF4-FFF2-40B4-BE49-F238E27FC236}">
                <a16:creationId xmlns:a16="http://schemas.microsoft.com/office/drawing/2014/main" id="{196B972E-6432-9A31-D98B-AD9859B9595E}"/>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887511" y="3568863"/>
            <a:ext cx="836119" cy="28800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A6CF8FD1-9FB5-D765-5855-78E6F914352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36803" y="3577952"/>
            <a:ext cx="795519" cy="288000"/>
          </a:xfrm>
          <a:prstGeom prst="rect">
            <a:avLst/>
          </a:prstGeom>
        </p:spPr>
      </p:pic>
      <p:pic>
        <p:nvPicPr>
          <p:cNvPr id="52" name="Picture 51" descr="Shape&#10;&#10;Description automatically generated with medium confidence">
            <a:extLst>
              <a:ext uri="{FF2B5EF4-FFF2-40B4-BE49-F238E27FC236}">
                <a16:creationId xmlns:a16="http://schemas.microsoft.com/office/drawing/2014/main" id="{169CFD0A-ADC2-78EC-38F0-94B97020EA3A}"/>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238235" y="4231121"/>
            <a:ext cx="1632183" cy="288000"/>
          </a:xfrm>
          <a:prstGeom prst="rect">
            <a:avLst/>
          </a:prstGeom>
        </p:spPr>
      </p:pic>
      <p:pic>
        <p:nvPicPr>
          <p:cNvPr id="4" name="Graphic 3">
            <a:extLst>
              <a:ext uri="{FF2B5EF4-FFF2-40B4-BE49-F238E27FC236}">
                <a16:creationId xmlns:a16="http://schemas.microsoft.com/office/drawing/2014/main" id="{532C9087-D0CF-7DDF-1F19-32542D820635}"/>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t="17172" b="13181"/>
          <a:stretch/>
        </p:blipFill>
        <p:spPr>
          <a:xfrm>
            <a:off x="7576916" y="4876371"/>
            <a:ext cx="2019838" cy="288000"/>
          </a:xfrm>
          <a:prstGeom prst="rect">
            <a:avLst/>
          </a:prstGeom>
        </p:spPr>
      </p:pic>
      <p:pic>
        <p:nvPicPr>
          <p:cNvPr id="8" name="Picture 7" descr="A red text on a black background&#10;&#10;Description automatically generated">
            <a:extLst>
              <a:ext uri="{FF2B5EF4-FFF2-40B4-BE49-F238E27FC236}">
                <a16:creationId xmlns:a16="http://schemas.microsoft.com/office/drawing/2014/main" id="{62DC1AEA-5057-67E7-FC27-12F46E9ADE97}"/>
              </a:ext>
            </a:extLst>
          </p:cNvPr>
          <p:cNvPicPr>
            <a:picLocks noChangeAspect="1"/>
          </p:cNvPicPr>
          <p:nvPr/>
        </p:nvPicPr>
        <p:blipFill rotWithShape="1">
          <a:blip r:embed="rId26">
            <a:extLst>
              <a:ext uri="{28A0092B-C50C-407E-A947-70E740481C1C}">
                <a14:useLocalDpi xmlns:a14="http://schemas.microsoft.com/office/drawing/2010/main" val="0"/>
              </a:ext>
            </a:extLst>
          </a:blip>
          <a:srcRect l="12239" t="29500" r="11832" b="29834"/>
          <a:stretch/>
        </p:blipFill>
        <p:spPr>
          <a:xfrm>
            <a:off x="6725458" y="4872617"/>
            <a:ext cx="537733" cy="288000"/>
          </a:xfrm>
          <a:prstGeom prst="rect">
            <a:avLst/>
          </a:prstGeom>
        </p:spPr>
      </p:pic>
      <p:pic>
        <p:nvPicPr>
          <p:cNvPr id="51" name="Picture 50" descr="Icon&#10;&#10;Description automatically generated">
            <a:extLst>
              <a:ext uri="{FF2B5EF4-FFF2-40B4-BE49-F238E27FC236}">
                <a16:creationId xmlns:a16="http://schemas.microsoft.com/office/drawing/2014/main" id="{7CF0B9DE-4380-4E1E-3B32-A904252BA72D}"/>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3018519" y="4877711"/>
            <a:ext cx="946558" cy="288000"/>
          </a:xfrm>
          <a:prstGeom prst="rect">
            <a:avLst/>
          </a:prstGeom>
        </p:spPr>
      </p:pic>
      <p:pic>
        <p:nvPicPr>
          <p:cNvPr id="11" name="Picture 10" descr="A black text on a black background&#10;&#10;Description automatically generated">
            <a:extLst>
              <a:ext uri="{FF2B5EF4-FFF2-40B4-BE49-F238E27FC236}">
                <a16:creationId xmlns:a16="http://schemas.microsoft.com/office/drawing/2014/main" id="{4C36CC94-4F63-7076-0FF7-4B5DF532F4D5}"/>
              </a:ext>
            </a:extLst>
          </p:cNvPr>
          <p:cNvPicPr>
            <a:picLocks noChangeAspect="1"/>
          </p:cNvPicPr>
          <p:nvPr/>
        </p:nvPicPr>
        <p:blipFill rotWithShape="1">
          <a:blip r:embed="rId28">
            <a:extLst>
              <a:ext uri="{28A0092B-C50C-407E-A947-70E740481C1C}">
                <a14:useLocalDpi xmlns:a14="http://schemas.microsoft.com/office/drawing/2010/main" val="0"/>
              </a:ext>
            </a:extLst>
          </a:blip>
          <a:srcRect l="8354" t="22742" r="12752" b="27463"/>
          <a:stretch/>
        </p:blipFill>
        <p:spPr>
          <a:xfrm>
            <a:off x="9915531" y="4875257"/>
            <a:ext cx="1198563" cy="288000"/>
          </a:xfrm>
          <a:prstGeom prst="rect">
            <a:avLst/>
          </a:prstGeom>
        </p:spPr>
      </p:pic>
      <p:pic>
        <p:nvPicPr>
          <p:cNvPr id="29" name="Picture 28" descr="A black background with a black square&#10;&#10;AI-generated content may be incorrect.">
            <a:extLst>
              <a:ext uri="{FF2B5EF4-FFF2-40B4-BE49-F238E27FC236}">
                <a16:creationId xmlns:a16="http://schemas.microsoft.com/office/drawing/2014/main" id="{6AA8CE74-2B97-2BCB-1993-178A84E7FBA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278802" y="4875257"/>
            <a:ext cx="2132931" cy="288000"/>
          </a:xfrm>
          <a:prstGeom prst="rect">
            <a:avLst/>
          </a:prstGeom>
        </p:spPr>
      </p:pic>
      <p:pic>
        <p:nvPicPr>
          <p:cNvPr id="1026" name="Picture 2">
            <a:extLst>
              <a:ext uri="{FF2B5EF4-FFF2-40B4-BE49-F238E27FC236}">
                <a16:creationId xmlns:a16="http://schemas.microsoft.com/office/drawing/2014/main" id="{E8DCF220-9A26-6A04-96B6-D6B9323F9BF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5954" y="4907846"/>
            <a:ext cx="1803788" cy="27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3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DB46AA-4648-1A49-8975-3844F607D378}"/>
              </a:ext>
            </a:extLst>
          </p:cNvPr>
          <p:cNvSpPr txBox="1"/>
          <p:nvPr/>
        </p:nvSpPr>
        <p:spPr>
          <a:xfrm>
            <a:off x="968415" y="5639221"/>
            <a:ext cx="1025517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75000"/>
                    <a:lumOff val="25000"/>
                  </a:prstClr>
                </a:solidFill>
                <a:effectLst/>
                <a:uLnTx/>
                <a:uFillTx/>
                <a:latin typeface="Poppins"/>
                <a:ea typeface="+mn-ea"/>
                <a:cs typeface="+mn-cs"/>
              </a:rPr>
              <a:t>© TXT e-solutions –All rights reserved. Confidential and proprietary document.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lumMod val="75000"/>
                    <a:lumOff val="25000"/>
                  </a:prstClr>
                </a:solidFill>
                <a:effectLst/>
                <a:uLnTx/>
                <a:uFillTx/>
                <a:latin typeface="Poppins"/>
                <a:ea typeface="+mn-ea"/>
                <a:cs typeface="+mn-cs"/>
              </a:rPr>
              <a:t>This document and all information contained herein is the sole property of TXT e-solutions . No intellectual property rights are granted by the delivery of this document or the disclosure of its content. This document shall not be reproduced or disclosed to a third party without the express written consent of TXT e-solutions . This document and its content shall not be used for any purpose other than that for which it is supplied. The statements made herein do not constitute an offer. They are based on the mentioned assumptions and are expressed in good faith. Where the supporting grounds for these statements are not shown, TXT e-solutions will be pleased to explain the basis thereof. </a:t>
            </a:r>
            <a:endParaRPr kumimoji="0" lang="it-IT" sz="800" b="0" i="0" u="none" strike="noStrike" kern="1200" cap="none" spc="0" normalizeH="0" baseline="0" noProof="0" dirty="0">
              <a:ln>
                <a:noFill/>
              </a:ln>
              <a:solidFill>
                <a:prstClr val="black">
                  <a:lumMod val="75000"/>
                  <a:lumOff val="25000"/>
                </a:prstClr>
              </a:solidFill>
              <a:effectLst/>
              <a:uLnTx/>
              <a:uFillTx/>
              <a:latin typeface="Poppins"/>
              <a:ea typeface="+mn-ea"/>
              <a:cs typeface="+mn-cs"/>
            </a:endParaRPr>
          </a:p>
        </p:txBody>
      </p:sp>
      <p:sp>
        <p:nvSpPr>
          <p:cNvPr id="9" name="TextBox 8">
            <a:extLst>
              <a:ext uri="{FF2B5EF4-FFF2-40B4-BE49-F238E27FC236}">
                <a16:creationId xmlns:a16="http://schemas.microsoft.com/office/drawing/2014/main" id="{B2858DFB-D2DD-0846-B26E-6C9E118BE69F}"/>
              </a:ext>
            </a:extLst>
          </p:cNvPr>
          <p:cNvSpPr txBox="1"/>
          <p:nvPr/>
        </p:nvSpPr>
        <p:spPr>
          <a:xfrm>
            <a:off x="968415" y="4311564"/>
            <a:ext cx="6111432" cy="9387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ea typeface="+mn-ea"/>
                <a:cs typeface="Poppins" panose="00000500000000000000" pitchFamily="2" charset="0"/>
              </a:rPr>
              <a:t>Via Milano, 150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ea typeface="+mn-ea"/>
                <a:cs typeface="Poppins" panose="00000500000000000000" pitchFamily="2" charset="0"/>
              </a:rPr>
              <a:t>20093 Cologno Monzese MI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100">
                <a:solidFill>
                  <a:prstClr val="black">
                    <a:lumMod val="75000"/>
                    <a:lumOff val="25000"/>
                  </a:prstClr>
                </a:solidFill>
                <a:latin typeface="Poppins" panose="00000500000000000000" pitchFamily="2" charset="0"/>
                <a:cs typeface="Poppins" panose="00000500000000000000" pitchFamily="2" charset="0"/>
              </a:rPr>
              <a:t>Italy</a:t>
            </a:r>
            <a:endParaRPr kumimoji="0" lang="it-IT" sz="110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10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ea typeface="+mn-ea"/>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dirty="0">
                <a:ln>
                  <a:noFill/>
                </a:ln>
                <a:solidFill>
                  <a:prstClr val="black">
                    <a:lumMod val="75000"/>
                    <a:lumOff val="25000"/>
                  </a:prstClr>
                </a:solidFill>
                <a:effectLst/>
                <a:uLnTx/>
                <a:uFillTx/>
                <a:latin typeface="Poppins" panose="00000500000000000000" pitchFamily="2" charset="0"/>
                <a:ea typeface="+mn-ea"/>
                <a:cs typeface="Poppins" panose="00000500000000000000" pitchFamily="2" charset="0"/>
              </a:rPr>
              <a:t>+ 39 02 257711</a:t>
            </a:r>
          </a:p>
        </p:txBody>
      </p:sp>
      <p:pic>
        <p:nvPicPr>
          <p:cNvPr id="2" name="Picture 1">
            <a:extLst>
              <a:ext uri="{FF2B5EF4-FFF2-40B4-BE49-F238E27FC236}">
                <a16:creationId xmlns:a16="http://schemas.microsoft.com/office/drawing/2014/main" id="{F7DFAD68-96E3-B653-D16C-8046B3B12EB9}"/>
              </a:ext>
            </a:extLst>
          </p:cNvPr>
          <p:cNvPicPr>
            <a:picLocks noChangeAspect="1"/>
          </p:cNvPicPr>
          <p:nvPr/>
        </p:nvPicPr>
        <p:blipFill>
          <a:blip r:embed="rId2"/>
          <a:stretch>
            <a:fillRect/>
          </a:stretch>
        </p:blipFill>
        <p:spPr>
          <a:xfrm>
            <a:off x="2209800" y="1839602"/>
            <a:ext cx="7772400" cy="1413667"/>
          </a:xfrm>
          <a:prstGeom prst="rect">
            <a:avLst/>
          </a:prstGeom>
        </p:spPr>
      </p:pic>
    </p:spTree>
    <p:extLst>
      <p:ext uri="{BB962C8B-B14F-4D97-AF65-F5344CB8AC3E}">
        <p14:creationId xmlns:p14="http://schemas.microsoft.com/office/powerpoint/2010/main" val="2362189922"/>
      </p:ext>
    </p:extLst>
  </p:cSld>
  <p:clrMapOvr>
    <a:masterClrMapping/>
  </p:clrMapOvr>
  <mc:AlternateContent xmlns:mc="http://schemas.openxmlformats.org/markup-compatibility/2006">
    <mc:Choice xmlns:p14="http://schemas.microsoft.com/office/powerpoint/2010/main" Requires="p14">
      <p:transition spd="slow" p14:dur="900">
        <p14:flythrough hasBounce="1"/>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6B8FB2FA-5116-93F0-AF13-4BF2C94E292C}"/>
              </a:ext>
            </a:extLst>
          </p:cNvPr>
          <p:cNvSpPr txBox="1">
            <a:spLocks/>
          </p:cNvSpPr>
          <p:nvPr/>
        </p:nvSpPr>
        <p:spPr>
          <a:xfrm>
            <a:off x="11830343" y="268587"/>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lang="it-IT" sz="900" b="0" i="0" u="none" strike="noStrike" cap="none" spc="0" normalizeH="0" baseline="0">
                <a:ln>
                  <a:noFill/>
                </a:ln>
                <a:solidFill>
                  <a:srgbClr val="000000"/>
                </a:solidFill>
                <a:effectLst/>
                <a:uFillTx/>
              </a:defRPr>
            </a:defPPr>
            <a:lvl1pPr marL="0" marR="0" indent="0" algn="ctr" defTabSz="412750" rtl="0" eaLnBrk="1" fontAlgn="auto" latinLnBrk="0" hangingPunct="0">
              <a:lnSpc>
                <a:spcPct val="100000"/>
              </a:lnSpc>
              <a:spcBef>
                <a:spcPts val="0"/>
              </a:spcBef>
              <a:spcAft>
                <a:spcPts val="0"/>
              </a:spcAft>
              <a:buClrTx/>
              <a:buSzTx/>
              <a:buFontTx/>
              <a:buNone/>
              <a:tabLst/>
              <a:defRPr kumimoji="0" sz="1000" b="0" i="0" u="none" strike="noStrike" kern="1200" cap="none" spc="0" normalizeH="0" baseline="0">
                <a:ln>
                  <a:noFill/>
                </a:ln>
                <a:solidFill>
                  <a:srgbClr val="2C2E3C"/>
                </a:solidFill>
                <a:effectLst/>
                <a:uFillTx/>
                <a:latin typeface="+mn-lt"/>
                <a:ea typeface="Roboto Bold"/>
                <a:cs typeface="Roboto Bold"/>
                <a:sym typeface="Roboto Bold"/>
              </a:defRPr>
            </a:lvl1pPr>
            <a:lvl2pPr marL="0" marR="0" indent="1143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eaLnBrk="1" fontAlgn="auto" latinLnBrk="0" hangingPunct="0">
              <a:lnSpc>
                <a:spcPct val="100000"/>
              </a:lnSpc>
              <a:spcBef>
                <a:spcPts val="0"/>
              </a:spcBef>
              <a:spcAft>
                <a:spcPts val="0"/>
              </a:spcAft>
              <a:buClrTx/>
              <a:buSzTx/>
              <a:buFontTx/>
              <a:buNone/>
              <a:tabLst/>
              <a:defRPr kumimoji="0" sz="1500" b="1" i="0" u="none" strike="noStrike" kern="1200"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206375" rtl="0" eaLnBrk="1" fontAlgn="auto" latinLnBrk="0" hangingPunct="0">
              <a:lnSpc>
                <a:spcPct val="100000"/>
              </a:lnSpc>
              <a:spcBef>
                <a:spcPts val="0"/>
              </a:spcBef>
              <a:spcAft>
                <a:spcPts val="0"/>
              </a:spcAft>
              <a:buClrTx/>
              <a:buSzTx/>
              <a:buFontTx/>
              <a:buNone/>
              <a:tabLst/>
              <a:defRPr/>
            </a:pPr>
            <a:fld id="{86CB4B4D-7CA3-9044-876B-883B54F8677D}" type="slidenum">
              <a:rPr kumimoji="0" lang="it-IT" sz="1000" b="0" i="0" u="none" strike="noStrike" kern="1200" cap="none" spc="0" normalizeH="0" baseline="0" noProof="0">
                <a:ln>
                  <a:noFill/>
                </a:ln>
                <a:solidFill>
                  <a:srgbClr val="2C2E3C"/>
                </a:solidFill>
                <a:effectLst/>
                <a:uLnTx/>
                <a:uFillTx/>
                <a:latin typeface="Poppins" panose="00000500000000000000" pitchFamily="2" charset="0"/>
                <a:cs typeface="Poppins" panose="00000500000000000000" pitchFamily="2" charset="0"/>
                <a:sym typeface="Roboto Bold"/>
              </a:rPr>
              <a:pPr marL="0" marR="0" lvl="0" indent="0" algn="ctr" defTabSz="206375" rtl="0" eaLnBrk="1" fontAlgn="auto" latinLnBrk="0" hangingPunct="0">
                <a:lnSpc>
                  <a:spcPct val="100000"/>
                </a:lnSpc>
                <a:spcBef>
                  <a:spcPts val="0"/>
                </a:spcBef>
                <a:spcAft>
                  <a:spcPts val="0"/>
                </a:spcAft>
                <a:buClrTx/>
                <a:buSzTx/>
                <a:buFontTx/>
                <a:buNone/>
                <a:tabLst/>
                <a:defRPr/>
              </a:pPr>
              <a:t>5</a:t>
            </a:fld>
            <a:endParaRPr kumimoji="0" lang="it-IT" sz="1000" b="0" i="0" u="none" strike="noStrike" kern="1200" cap="none" spc="0" normalizeH="0" baseline="0" noProof="0">
              <a:ln>
                <a:noFill/>
              </a:ln>
              <a:solidFill>
                <a:srgbClr val="2C2E3C"/>
              </a:solidFill>
              <a:effectLst/>
              <a:uLnTx/>
              <a:uFillTx/>
              <a:latin typeface="Poppins" panose="00000500000000000000" pitchFamily="2" charset="0"/>
              <a:cs typeface="Poppins" panose="00000500000000000000" pitchFamily="2" charset="0"/>
              <a:sym typeface="Roboto Bold"/>
            </a:endParaRPr>
          </a:p>
        </p:txBody>
      </p:sp>
      <p:sp>
        <p:nvSpPr>
          <p:cNvPr id="221" name="Title 1">
            <a:extLst>
              <a:ext uri="{FF2B5EF4-FFF2-40B4-BE49-F238E27FC236}">
                <a16:creationId xmlns:a16="http://schemas.microsoft.com/office/drawing/2014/main" id="{375D1322-0913-9DA1-FC41-8405A86FD600}"/>
              </a:ext>
            </a:extLst>
          </p:cNvPr>
          <p:cNvSpPr txBox="1">
            <a:spLocks/>
          </p:cNvSpPr>
          <p:nvPr/>
        </p:nvSpPr>
        <p:spPr>
          <a:xfrm>
            <a:off x="1681576" y="254144"/>
            <a:ext cx="8977746" cy="373501"/>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r>
              <a:rPr lang="en-US" sz="2800" dirty="0">
                <a:solidFill>
                  <a:srgbClr val="171916"/>
                </a:solidFill>
                <a:latin typeface="Poppins Medium" pitchFamily="2" charset="77"/>
                <a:cs typeface="Poppins Medium" pitchFamily="2" charset="77"/>
              </a:rPr>
              <a:t>Market position</a:t>
            </a:r>
          </a:p>
        </p:txBody>
      </p:sp>
      <p:grpSp>
        <p:nvGrpSpPr>
          <p:cNvPr id="222" name="Group 221">
            <a:extLst>
              <a:ext uri="{FF2B5EF4-FFF2-40B4-BE49-F238E27FC236}">
                <a16:creationId xmlns:a16="http://schemas.microsoft.com/office/drawing/2014/main" id="{5853145C-FD01-CBBE-58E7-ECB3DD9F41CD}"/>
              </a:ext>
            </a:extLst>
          </p:cNvPr>
          <p:cNvGrpSpPr/>
          <p:nvPr/>
        </p:nvGrpSpPr>
        <p:grpSpPr>
          <a:xfrm>
            <a:off x="6243631" y="1777872"/>
            <a:ext cx="5097236" cy="4387219"/>
            <a:chOff x="1737342" y="2985466"/>
            <a:chExt cx="10194471" cy="8774438"/>
          </a:xfrm>
        </p:grpSpPr>
        <p:sp>
          <p:nvSpPr>
            <p:cNvPr id="223" name="Rettangolo con angoli arrotondati 138">
              <a:extLst>
                <a:ext uri="{FF2B5EF4-FFF2-40B4-BE49-F238E27FC236}">
                  <a16:creationId xmlns:a16="http://schemas.microsoft.com/office/drawing/2014/main" id="{C91E8AC6-7C1E-665C-16C1-2DB6629EC576}"/>
                </a:ext>
              </a:extLst>
            </p:cNvPr>
            <p:cNvSpPr/>
            <p:nvPr/>
          </p:nvSpPr>
          <p:spPr>
            <a:xfrm>
              <a:off x="1737342" y="2985466"/>
              <a:ext cx="10194471" cy="8774438"/>
            </a:xfrm>
            <a:prstGeom prst="roundRect">
              <a:avLst>
                <a:gd name="adj" fmla="val 2040"/>
              </a:avLst>
            </a:prstGeom>
            <a:gradFill>
              <a:gsLst>
                <a:gs pos="0">
                  <a:srgbClr val="41B59F"/>
                </a:gs>
                <a:gs pos="100000">
                  <a:srgbClr val="2A86CA"/>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24" name="Connettore 2 199">
              <a:extLst>
                <a:ext uri="{FF2B5EF4-FFF2-40B4-BE49-F238E27FC236}">
                  <a16:creationId xmlns:a16="http://schemas.microsoft.com/office/drawing/2014/main" id="{5BD65975-9A72-E3BE-A60C-583319625641}"/>
                </a:ext>
              </a:extLst>
            </p:cNvPr>
            <p:cNvCxnSpPr>
              <a:cxnSpLocks/>
            </p:cNvCxnSpPr>
            <p:nvPr/>
          </p:nvCxnSpPr>
          <p:spPr>
            <a:xfrm flipV="1">
              <a:off x="2753813" y="5215870"/>
              <a:ext cx="0" cy="5440344"/>
            </a:xfrm>
            <a:prstGeom prst="straightConnector1">
              <a:avLst/>
            </a:prstGeom>
            <a:noFill/>
            <a:ln w="38100" cap="flat" cmpd="sng" algn="ctr">
              <a:solidFill>
                <a:sysClr val="window" lastClr="FFFFFF"/>
              </a:solidFill>
              <a:prstDash val="solid"/>
              <a:miter lim="800000"/>
              <a:tailEnd type="triangle"/>
            </a:ln>
            <a:effectLst/>
          </p:spPr>
        </p:cxnSp>
        <p:cxnSp>
          <p:nvCxnSpPr>
            <p:cNvPr id="225" name="Connettore 2 200">
              <a:extLst>
                <a:ext uri="{FF2B5EF4-FFF2-40B4-BE49-F238E27FC236}">
                  <a16:creationId xmlns:a16="http://schemas.microsoft.com/office/drawing/2014/main" id="{28568D7A-D28D-19B6-7BFA-067B576A060C}"/>
                </a:ext>
              </a:extLst>
            </p:cNvPr>
            <p:cNvCxnSpPr>
              <a:cxnSpLocks/>
            </p:cNvCxnSpPr>
            <p:nvPr/>
          </p:nvCxnSpPr>
          <p:spPr>
            <a:xfrm>
              <a:off x="2481340" y="10365199"/>
              <a:ext cx="8365066" cy="0"/>
            </a:xfrm>
            <a:prstGeom prst="straightConnector1">
              <a:avLst/>
            </a:prstGeom>
            <a:noFill/>
            <a:ln w="38100" cap="flat" cmpd="sng" algn="ctr">
              <a:solidFill>
                <a:sysClr val="window" lastClr="FFFFFF"/>
              </a:solidFill>
              <a:prstDash val="solid"/>
              <a:miter lim="800000"/>
              <a:tailEnd type="triangle"/>
            </a:ln>
            <a:effectLst/>
          </p:spPr>
        </p:cxnSp>
        <p:grpSp>
          <p:nvGrpSpPr>
            <p:cNvPr id="226" name="Gruppo 201">
              <a:extLst>
                <a:ext uri="{FF2B5EF4-FFF2-40B4-BE49-F238E27FC236}">
                  <a16:creationId xmlns:a16="http://schemas.microsoft.com/office/drawing/2014/main" id="{00627284-D17B-A2C6-A60B-6DCA72D5C423}"/>
                </a:ext>
              </a:extLst>
            </p:cNvPr>
            <p:cNvGrpSpPr/>
            <p:nvPr/>
          </p:nvGrpSpPr>
          <p:grpSpPr>
            <a:xfrm>
              <a:off x="2719945" y="5488912"/>
              <a:ext cx="8126456" cy="4489373"/>
              <a:chOff x="3253368" y="5235991"/>
              <a:chExt cx="6413146" cy="4049487"/>
            </a:xfrm>
          </p:grpSpPr>
          <p:sp>
            <p:nvSpPr>
              <p:cNvPr id="300" name="Line">
                <a:extLst>
                  <a:ext uri="{FF2B5EF4-FFF2-40B4-BE49-F238E27FC236}">
                    <a16:creationId xmlns:a16="http://schemas.microsoft.com/office/drawing/2014/main" id="{8E0C4728-EB4C-FE54-5F56-D355110207B4}"/>
                  </a:ext>
                </a:extLst>
              </p:cNvPr>
              <p:cNvSpPr/>
              <p:nvPr/>
            </p:nvSpPr>
            <p:spPr>
              <a:xfrm flipV="1">
                <a:off x="3269673" y="9285478"/>
                <a:ext cx="6396841"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01" name="Line">
                <a:extLst>
                  <a:ext uri="{FF2B5EF4-FFF2-40B4-BE49-F238E27FC236}">
                    <a16:creationId xmlns:a16="http://schemas.microsoft.com/office/drawing/2014/main" id="{4C6E5DCE-1BDC-B4C6-943A-E10D1B2361A3}"/>
                  </a:ext>
                </a:extLst>
              </p:cNvPr>
              <p:cNvSpPr/>
              <p:nvPr/>
            </p:nvSpPr>
            <p:spPr>
              <a:xfrm flipV="1">
                <a:off x="3253368" y="8884473"/>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02" name="Line">
                <a:extLst>
                  <a:ext uri="{FF2B5EF4-FFF2-40B4-BE49-F238E27FC236}">
                    <a16:creationId xmlns:a16="http://schemas.microsoft.com/office/drawing/2014/main" id="{4BBF256B-521B-ED87-32B4-F9FB9B27899E}"/>
                  </a:ext>
                </a:extLst>
              </p:cNvPr>
              <p:cNvSpPr/>
              <p:nvPr/>
            </p:nvSpPr>
            <p:spPr>
              <a:xfrm flipV="1">
                <a:off x="3253368" y="8458164"/>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03" name="Line">
                <a:extLst>
                  <a:ext uri="{FF2B5EF4-FFF2-40B4-BE49-F238E27FC236}">
                    <a16:creationId xmlns:a16="http://schemas.microsoft.com/office/drawing/2014/main" id="{E49F1251-5759-4A43-95DF-831C25A26F81}"/>
                  </a:ext>
                </a:extLst>
              </p:cNvPr>
              <p:cNvSpPr/>
              <p:nvPr/>
            </p:nvSpPr>
            <p:spPr>
              <a:xfrm flipV="1">
                <a:off x="3253368" y="8078930"/>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04" name="Line">
                <a:extLst>
                  <a:ext uri="{FF2B5EF4-FFF2-40B4-BE49-F238E27FC236}">
                    <a16:creationId xmlns:a16="http://schemas.microsoft.com/office/drawing/2014/main" id="{EE019B9B-0578-178B-5C28-FF53E9E539DB}"/>
                  </a:ext>
                </a:extLst>
              </p:cNvPr>
              <p:cNvSpPr/>
              <p:nvPr/>
            </p:nvSpPr>
            <p:spPr>
              <a:xfrm flipV="1">
                <a:off x="3269673" y="7652621"/>
                <a:ext cx="6396841"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05" name="Line">
                <a:extLst>
                  <a:ext uri="{FF2B5EF4-FFF2-40B4-BE49-F238E27FC236}">
                    <a16:creationId xmlns:a16="http://schemas.microsoft.com/office/drawing/2014/main" id="{C1E102B8-4760-8794-26C8-FD5BBFF29439}"/>
                  </a:ext>
                </a:extLst>
              </p:cNvPr>
              <p:cNvSpPr/>
              <p:nvPr/>
            </p:nvSpPr>
            <p:spPr>
              <a:xfrm flipV="1">
                <a:off x="3253368" y="7251615"/>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06" name="Line">
                <a:extLst>
                  <a:ext uri="{FF2B5EF4-FFF2-40B4-BE49-F238E27FC236}">
                    <a16:creationId xmlns:a16="http://schemas.microsoft.com/office/drawing/2014/main" id="{977C946C-5BBE-2F4E-9911-0D83A2A6D441}"/>
                  </a:ext>
                </a:extLst>
              </p:cNvPr>
              <p:cNvSpPr/>
              <p:nvPr/>
            </p:nvSpPr>
            <p:spPr>
              <a:xfrm flipV="1">
                <a:off x="3253368" y="6825306"/>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07" name="Line">
                <a:extLst>
                  <a:ext uri="{FF2B5EF4-FFF2-40B4-BE49-F238E27FC236}">
                    <a16:creationId xmlns:a16="http://schemas.microsoft.com/office/drawing/2014/main" id="{B8D878FC-908E-72EE-8674-1C8D738F5805}"/>
                  </a:ext>
                </a:extLst>
              </p:cNvPr>
              <p:cNvSpPr/>
              <p:nvPr/>
            </p:nvSpPr>
            <p:spPr>
              <a:xfrm flipV="1">
                <a:off x="3269673" y="6446072"/>
                <a:ext cx="6396841"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08" name="Line">
                <a:extLst>
                  <a:ext uri="{FF2B5EF4-FFF2-40B4-BE49-F238E27FC236}">
                    <a16:creationId xmlns:a16="http://schemas.microsoft.com/office/drawing/2014/main" id="{BDED7D29-250E-4E41-2DC5-C6763549EF82}"/>
                  </a:ext>
                </a:extLst>
              </p:cNvPr>
              <p:cNvSpPr/>
              <p:nvPr/>
            </p:nvSpPr>
            <p:spPr>
              <a:xfrm flipV="1">
                <a:off x="3253368" y="6019763"/>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09" name="Line">
                <a:extLst>
                  <a:ext uri="{FF2B5EF4-FFF2-40B4-BE49-F238E27FC236}">
                    <a16:creationId xmlns:a16="http://schemas.microsoft.com/office/drawing/2014/main" id="{2E14435C-7919-67CC-8DF8-1705F371D3E8}"/>
                  </a:ext>
                </a:extLst>
              </p:cNvPr>
              <p:cNvSpPr/>
              <p:nvPr/>
            </p:nvSpPr>
            <p:spPr>
              <a:xfrm flipV="1">
                <a:off x="3253368" y="5662300"/>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10" name="Line">
                <a:extLst>
                  <a:ext uri="{FF2B5EF4-FFF2-40B4-BE49-F238E27FC236}">
                    <a16:creationId xmlns:a16="http://schemas.microsoft.com/office/drawing/2014/main" id="{893EE0B1-5A56-B663-624A-A3A7C53B8E74}"/>
                  </a:ext>
                </a:extLst>
              </p:cNvPr>
              <p:cNvSpPr/>
              <p:nvPr/>
            </p:nvSpPr>
            <p:spPr>
              <a:xfrm flipV="1">
                <a:off x="3269673" y="5235991"/>
                <a:ext cx="6396841"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grpSp>
        <p:sp>
          <p:nvSpPr>
            <p:cNvPr id="227" name="TextBox 38">
              <a:extLst>
                <a:ext uri="{FF2B5EF4-FFF2-40B4-BE49-F238E27FC236}">
                  <a16:creationId xmlns:a16="http://schemas.microsoft.com/office/drawing/2014/main" id="{09E2C2C9-BECC-3B26-83CD-C6F1137E120D}"/>
                </a:ext>
              </a:extLst>
            </p:cNvPr>
            <p:cNvSpPr txBox="1"/>
            <p:nvPr/>
          </p:nvSpPr>
          <p:spPr>
            <a:xfrm rot="16200000">
              <a:off x="92076" y="7292816"/>
              <a:ext cx="4520680" cy="738664"/>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Poppins Light" pitchFamily="2" charset="77"/>
                  <a:cs typeface="Poppins Light" pitchFamily="2" charset="77"/>
                </a:rPr>
                <a:t>Reliability + Agility</a:t>
              </a:r>
            </a:p>
          </p:txBody>
        </p:sp>
        <p:grpSp>
          <p:nvGrpSpPr>
            <p:cNvPr id="228" name="Gruppo 236">
              <a:extLst>
                <a:ext uri="{FF2B5EF4-FFF2-40B4-BE49-F238E27FC236}">
                  <a16:creationId xmlns:a16="http://schemas.microsoft.com/office/drawing/2014/main" id="{C2E868CD-154E-FFCB-53E2-2398E95ED183}"/>
                </a:ext>
              </a:extLst>
            </p:cNvPr>
            <p:cNvGrpSpPr/>
            <p:nvPr/>
          </p:nvGrpSpPr>
          <p:grpSpPr>
            <a:xfrm>
              <a:off x="8100478" y="6155381"/>
              <a:ext cx="859039" cy="859039"/>
              <a:chOff x="7223520" y="6481423"/>
              <a:chExt cx="859039" cy="859039"/>
            </a:xfrm>
          </p:grpSpPr>
          <p:sp>
            <p:nvSpPr>
              <p:cNvPr id="298" name="Ovale 237">
                <a:extLst>
                  <a:ext uri="{FF2B5EF4-FFF2-40B4-BE49-F238E27FC236}">
                    <a16:creationId xmlns:a16="http://schemas.microsoft.com/office/drawing/2014/main" id="{C94AA998-4724-DF4F-7E79-4AEA5CB9AC89}"/>
                  </a:ext>
                </a:extLst>
              </p:cNvPr>
              <p:cNvSpPr/>
              <p:nvPr/>
            </p:nvSpPr>
            <p:spPr>
              <a:xfrm rot="16200000">
                <a:off x="7223520" y="6481423"/>
                <a:ext cx="859039" cy="859039"/>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9" name="Picture 8" descr="Background pattern&#10;&#10;Description automatically generated">
                <a:extLst>
                  <a:ext uri="{FF2B5EF4-FFF2-40B4-BE49-F238E27FC236}">
                    <a16:creationId xmlns:a16="http://schemas.microsoft.com/office/drawing/2014/main" id="{30CDA7A1-4596-22D3-4779-31C4A7AD23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7563"/>
              <a:stretch/>
            </p:blipFill>
            <p:spPr>
              <a:xfrm>
                <a:off x="7384788" y="6663430"/>
                <a:ext cx="516722" cy="547038"/>
              </a:xfrm>
              <a:prstGeom prst="rect">
                <a:avLst/>
              </a:prstGeom>
            </p:spPr>
          </p:pic>
        </p:grpSp>
        <p:sp>
          <p:nvSpPr>
            <p:cNvPr id="229" name="Ovale 239">
              <a:extLst>
                <a:ext uri="{FF2B5EF4-FFF2-40B4-BE49-F238E27FC236}">
                  <a16:creationId xmlns:a16="http://schemas.microsoft.com/office/drawing/2014/main" id="{86DC96A1-40CF-6AF1-35C5-7644C934DD2E}"/>
                </a:ext>
              </a:extLst>
            </p:cNvPr>
            <p:cNvSpPr/>
            <p:nvPr/>
          </p:nvSpPr>
          <p:spPr>
            <a:xfrm rot="16200000">
              <a:off x="10235979" y="9417031"/>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Ovale 240">
              <a:extLst>
                <a:ext uri="{FF2B5EF4-FFF2-40B4-BE49-F238E27FC236}">
                  <a16:creationId xmlns:a16="http://schemas.microsoft.com/office/drawing/2014/main" id="{57617DF2-C62D-4AD9-D84F-77C0C35C77CD}"/>
                </a:ext>
              </a:extLst>
            </p:cNvPr>
            <p:cNvSpPr/>
            <p:nvPr/>
          </p:nvSpPr>
          <p:spPr>
            <a:xfrm rot="16200000">
              <a:off x="6112405" y="9268506"/>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1" name="Ovale 241">
              <a:extLst>
                <a:ext uri="{FF2B5EF4-FFF2-40B4-BE49-F238E27FC236}">
                  <a16:creationId xmlns:a16="http://schemas.microsoft.com/office/drawing/2014/main" id="{6C174D6F-29EA-0452-C37C-5056F46C7EEE}"/>
                </a:ext>
              </a:extLst>
            </p:cNvPr>
            <p:cNvSpPr/>
            <p:nvPr/>
          </p:nvSpPr>
          <p:spPr>
            <a:xfrm rot="16200000">
              <a:off x="8282252" y="7570084"/>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2" name="Ovale 242">
              <a:extLst>
                <a:ext uri="{FF2B5EF4-FFF2-40B4-BE49-F238E27FC236}">
                  <a16:creationId xmlns:a16="http://schemas.microsoft.com/office/drawing/2014/main" id="{9A69667D-F6DE-DA71-EE51-B3A2BF4E40CC}"/>
                </a:ext>
              </a:extLst>
            </p:cNvPr>
            <p:cNvSpPr/>
            <p:nvPr/>
          </p:nvSpPr>
          <p:spPr>
            <a:xfrm rot="16200000">
              <a:off x="8019302" y="8532921"/>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3" name="Ovale 243">
              <a:extLst>
                <a:ext uri="{FF2B5EF4-FFF2-40B4-BE49-F238E27FC236}">
                  <a16:creationId xmlns:a16="http://schemas.microsoft.com/office/drawing/2014/main" id="{FA94F955-A767-4226-AA76-F464172A26FE}"/>
                </a:ext>
              </a:extLst>
            </p:cNvPr>
            <p:cNvSpPr/>
            <p:nvPr/>
          </p:nvSpPr>
          <p:spPr>
            <a:xfrm rot="16200000">
              <a:off x="6394327" y="9615495"/>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4" name="Ovale 244">
              <a:extLst>
                <a:ext uri="{FF2B5EF4-FFF2-40B4-BE49-F238E27FC236}">
                  <a16:creationId xmlns:a16="http://schemas.microsoft.com/office/drawing/2014/main" id="{8C89DE47-56DE-C820-5CC8-B3DFC728B982}"/>
                </a:ext>
              </a:extLst>
            </p:cNvPr>
            <p:cNvSpPr/>
            <p:nvPr/>
          </p:nvSpPr>
          <p:spPr>
            <a:xfrm rot="16200000">
              <a:off x="7361698" y="8798130"/>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Ovale 245">
              <a:extLst>
                <a:ext uri="{FF2B5EF4-FFF2-40B4-BE49-F238E27FC236}">
                  <a16:creationId xmlns:a16="http://schemas.microsoft.com/office/drawing/2014/main" id="{8D6E52C5-9747-6CD6-9B8F-A7233134CDBA}"/>
                </a:ext>
              </a:extLst>
            </p:cNvPr>
            <p:cNvSpPr/>
            <p:nvPr/>
          </p:nvSpPr>
          <p:spPr>
            <a:xfrm rot="16200000">
              <a:off x="8662614" y="8987138"/>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Ovale 246">
              <a:extLst>
                <a:ext uri="{FF2B5EF4-FFF2-40B4-BE49-F238E27FC236}">
                  <a16:creationId xmlns:a16="http://schemas.microsoft.com/office/drawing/2014/main" id="{627B1977-FEC6-E14D-BB13-AB36A105481E}"/>
                </a:ext>
              </a:extLst>
            </p:cNvPr>
            <p:cNvSpPr/>
            <p:nvPr/>
          </p:nvSpPr>
          <p:spPr>
            <a:xfrm rot="16200000">
              <a:off x="8074218" y="9133179"/>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Ovale 247">
              <a:extLst>
                <a:ext uri="{FF2B5EF4-FFF2-40B4-BE49-F238E27FC236}">
                  <a16:creationId xmlns:a16="http://schemas.microsoft.com/office/drawing/2014/main" id="{1B19759E-BCAE-9C0A-1B60-7383940F5C96}"/>
                </a:ext>
              </a:extLst>
            </p:cNvPr>
            <p:cNvSpPr/>
            <p:nvPr/>
          </p:nvSpPr>
          <p:spPr>
            <a:xfrm rot="16200000">
              <a:off x="7346309" y="7508296"/>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6" name="Ovale 248">
              <a:extLst>
                <a:ext uri="{FF2B5EF4-FFF2-40B4-BE49-F238E27FC236}">
                  <a16:creationId xmlns:a16="http://schemas.microsoft.com/office/drawing/2014/main" id="{C1ACC52D-D825-3918-77B8-A9B34F76CAF1}"/>
                </a:ext>
              </a:extLst>
            </p:cNvPr>
            <p:cNvSpPr/>
            <p:nvPr/>
          </p:nvSpPr>
          <p:spPr>
            <a:xfrm rot="16200000">
              <a:off x="9323499" y="7624967"/>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7" name="Ovale 249">
              <a:extLst>
                <a:ext uri="{FF2B5EF4-FFF2-40B4-BE49-F238E27FC236}">
                  <a16:creationId xmlns:a16="http://schemas.microsoft.com/office/drawing/2014/main" id="{3C4FD8D9-5CCB-FB6A-7B55-F79DD8E74E89}"/>
                </a:ext>
              </a:extLst>
            </p:cNvPr>
            <p:cNvSpPr/>
            <p:nvPr/>
          </p:nvSpPr>
          <p:spPr>
            <a:xfrm rot="16200000">
              <a:off x="9140115" y="9747854"/>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8" name="Ovale 250">
              <a:extLst>
                <a:ext uri="{FF2B5EF4-FFF2-40B4-BE49-F238E27FC236}">
                  <a16:creationId xmlns:a16="http://schemas.microsoft.com/office/drawing/2014/main" id="{BAB5DDC7-F194-929E-EE1E-6EA9B93C8DC4}"/>
                </a:ext>
              </a:extLst>
            </p:cNvPr>
            <p:cNvSpPr/>
            <p:nvPr/>
          </p:nvSpPr>
          <p:spPr>
            <a:xfrm rot="16200000">
              <a:off x="9539003" y="8657519"/>
              <a:ext cx="215504" cy="215504"/>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9" name="Ovale 251">
              <a:extLst>
                <a:ext uri="{FF2B5EF4-FFF2-40B4-BE49-F238E27FC236}">
                  <a16:creationId xmlns:a16="http://schemas.microsoft.com/office/drawing/2014/main" id="{F527C95B-7582-CF76-15F3-F3231FD58143}"/>
                </a:ext>
              </a:extLst>
            </p:cNvPr>
            <p:cNvSpPr/>
            <p:nvPr/>
          </p:nvSpPr>
          <p:spPr>
            <a:xfrm rot="16200000">
              <a:off x="5032079" y="7885243"/>
              <a:ext cx="402360" cy="412919"/>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0" name="Ovale 252">
              <a:extLst>
                <a:ext uri="{FF2B5EF4-FFF2-40B4-BE49-F238E27FC236}">
                  <a16:creationId xmlns:a16="http://schemas.microsoft.com/office/drawing/2014/main" id="{DA36E038-4C28-4707-0B20-8A2CFBD87D5F}"/>
                </a:ext>
              </a:extLst>
            </p:cNvPr>
            <p:cNvSpPr/>
            <p:nvPr/>
          </p:nvSpPr>
          <p:spPr>
            <a:xfrm rot="16200000">
              <a:off x="6887616" y="9184101"/>
              <a:ext cx="402360" cy="412919"/>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1" name="Ovale 253">
              <a:extLst>
                <a:ext uri="{FF2B5EF4-FFF2-40B4-BE49-F238E27FC236}">
                  <a16:creationId xmlns:a16="http://schemas.microsoft.com/office/drawing/2014/main" id="{AF27591A-FA39-B389-7F84-03F2A356A64B}"/>
                </a:ext>
              </a:extLst>
            </p:cNvPr>
            <p:cNvSpPr/>
            <p:nvPr/>
          </p:nvSpPr>
          <p:spPr>
            <a:xfrm rot="16200000">
              <a:off x="5220429" y="9088648"/>
              <a:ext cx="402360" cy="412919"/>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2" name="Ovale 254">
              <a:extLst>
                <a:ext uri="{FF2B5EF4-FFF2-40B4-BE49-F238E27FC236}">
                  <a16:creationId xmlns:a16="http://schemas.microsoft.com/office/drawing/2014/main" id="{3EC7BB86-F5AB-3BAB-75AE-1A5D0948B4A4}"/>
                </a:ext>
              </a:extLst>
            </p:cNvPr>
            <p:cNvSpPr/>
            <p:nvPr/>
          </p:nvSpPr>
          <p:spPr>
            <a:xfrm rot="16200000">
              <a:off x="4131964" y="9362002"/>
              <a:ext cx="402360" cy="412919"/>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3" name="Ovale 255">
              <a:extLst>
                <a:ext uri="{FF2B5EF4-FFF2-40B4-BE49-F238E27FC236}">
                  <a16:creationId xmlns:a16="http://schemas.microsoft.com/office/drawing/2014/main" id="{9B204C2C-B228-45A6-105B-D3B2A5C295EC}"/>
                </a:ext>
              </a:extLst>
            </p:cNvPr>
            <p:cNvSpPr/>
            <p:nvPr/>
          </p:nvSpPr>
          <p:spPr>
            <a:xfrm rot="16200000">
              <a:off x="6469319" y="9529915"/>
              <a:ext cx="402360" cy="412919"/>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4" name="Ovale 256">
              <a:extLst>
                <a:ext uri="{FF2B5EF4-FFF2-40B4-BE49-F238E27FC236}">
                  <a16:creationId xmlns:a16="http://schemas.microsoft.com/office/drawing/2014/main" id="{83BCDD88-001D-3348-46E6-92249141FA89}"/>
                </a:ext>
              </a:extLst>
            </p:cNvPr>
            <p:cNvSpPr/>
            <p:nvPr/>
          </p:nvSpPr>
          <p:spPr>
            <a:xfrm rot="16200000">
              <a:off x="4938580" y="9790196"/>
              <a:ext cx="402360" cy="412919"/>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5" name="Ovale 257">
              <a:extLst>
                <a:ext uri="{FF2B5EF4-FFF2-40B4-BE49-F238E27FC236}">
                  <a16:creationId xmlns:a16="http://schemas.microsoft.com/office/drawing/2014/main" id="{AC1ED518-3442-D839-0B7D-306CFCF2AA0E}"/>
                </a:ext>
              </a:extLst>
            </p:cNvPr>
            <p:cNvSpPr/>
            <p:nvPr/>
          </p:nvSpPr>
          <p:spPr>
            <a:xfrm rot="16200000">
              <a:off x="7580673" y="9638652"/>
              <a:ext cx="402360" cy="412919"/>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6" name="Ovale 258">
              <a:extLst>
                <a:ext uri="{FF2B5EF4-FFF2-40B4-BE49-F238E27FC236}">
                  <a16:creationId xmlns:a16="http://schemas.microsoft.com/office/drawing/2014/main" id="{E60DF24F-2FBE-CE39-6ECC-E92CD63737BE}"/>
                </a:ext>
              </a:extLst>
            </p:cNvPr>
            <p:cNvSpPr/>
            <p:nvPr/>
          </p:nvSpPr>
          <p:spPr>
            <a:xfrm rot="16200000">
              <a:off x="4396847" y="8613727"/>
              <a:ext cx="402360" cy="412919"/>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7" name="TextBox 38">
              <a:extLst>
                <a:ext uri="{FF2B5EF4-FFF2-40B4-BE49-F238E27FC236}">
                  <a16:creationId xmlns:a16="http://schemas.microsoft.com/office/drawing/2014/main" id="{6FE1692E-F354-C70A-4184-918A2C089E21}"/>
                </a:ext>
              </a:extLst>
            </p:cNvPr>
            <p:cNvSpPr txBox="1"/>
            <p:nvPr/>
          </p:nvSpPr>
          <p:spPr>
            <a:xfrm>
              <a:off x="5558902" y="10524888"/>
              <a:ext cx="3796714" cy="677108"/>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Poppins Light" pitchFamily="2" charset="77"/>
                  <a:cs typeface="Poppins Light" pitchFamily="2" charset="77"/>
                </a:rPr>
                <a:t>Specialization</a:t>
              </a:r>
            </a:p>
          </p:txBody>
        </p:sp>
      </p:grpSp>
      <p:sp>
        <p:nvSpPr>
          <p:cNvPr id="311" name="Title 1">
            <a:extLst>
              <a:ext uri="{FF2B5EF4-FFF2-40B4-BE49-F238E27FC236}">
                <a16:creationId xmlns:a16="http://schemas.microsoft.com/office/drawing/2014/main" id="{A41A3943-3F10-04C0-FDA2-842FA30F65EF}"/>
              </a:ext>
            </a:extLst>
          </p:cNvPr>
          <p:cNvSpPr txBox="1">
            <a:spLocks/>
          </p:cNvSpPr>
          <p:nvPr/>
        </p:nvSpPr>
        <p:spPr>
          <a:xfrm>
            <a:off x="1779991" y="6324325"/>
            <a:ext cx="9173022" cy="288439"/>
          </a:xfrm>
          <a:prstGeom prst="rect">
            <a:avLst/>
          </a:prstGeom>
        </p:spPr>
        <p:txBody>
          <a:bodyPr lIns="91440" tIns="45720" rIns="91440" bIns="45720" anchor="t"/>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r>
              <a:rPr lang="en-US" sz="2000">
                <a:solidFill>
                  <a:srgbClr val="000000"/>
                </a:solidFill>
                <a:cs typeface="Poppins"/>
              </a:rPr>
              <a:t>TXT Group positioning vs. TXT’s Companies</a:t>
            </a:r>
          </a:p>
        </p:txBody>
      </p:sp>
      <p:sp>
        <p:nvSpPr>
          <p:cNvPr id="312" name="Rettangolo con angoli arrotondati 89">
            <a:extLst>
              <a:ext uri="{FF2B5EF4-FFF2-40B4-BE49-F238E27FC236}">
                <a16:creationId xmlns:a16="http://schemas.microsoft.com/office/drawing/2014/main" id="{B3AC69FF-77A8-7655-EAFA-563A0F3FD751}"/>
              </a:ext>
            </a:extLst>
          </p:cNvPr>
          <p:cNvSpPr/>
          <p:nvPr/>
        </p:nvSpPr>
        <p:spPr>
          <a:xfrm>
            <a:off x="871596" y="1777872"/>
            <a:ext cx="5097236" cy="4387219"/>
          </a:xfrm>
          <a:prstGeom prst="roundRect">
            <a:avLst>
              <a:gd name="adj" fmla="val 2040"/>
            </a:avLst>
          </a:prstGeom>
          <a:gradFill>
            <a:gsLst>
              <a:gs pos="0">
                <a:srgbClr val="41B59F"/>
              </a:gs>
              <a:gs pos="100000">
                <a:srgbClr val="2A86CA"/>
              </a:gs>
            </a:gsLst>
            <a:lin ang="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13" name="Gruppo 91">
            <a:extLst>
              <a:ext uri="{FF2B5EF4-FFF2-40B4-BE49-F238E27FC236}">
                <a16:creationId xmlns:a16="http://schemas.microsoft.com/office/drawing/2014/main" id="{7A2FFEEE-4597-12E5-14B5-534D0925064D}"/>
              </a:ext>
            </a:extLst>
          </p:cNvPr>
          <p:cNvGrpSpPr/>
          <p:nvPr/>
        </p:nvGrpSpPr>
        <p:grpSpPr>
          <a:xfrm>
            <a:off x="1072260" y="2872439"/>
            <a:ext cx="4409847" cy="3003495"/>
            <a:chOff x="2204761" y="5253030"/>
            <a:chExt cx="8819693" cy="6006990"/>
          </a:xfrm>
        </p:grpSpPr>
        <p:cxnSp>
          <p:nvCxnSpPr>
            <p:cNvPr id="314" name="Connettore 2 92">
              <a:extLst>
                <a:ext uri="{FF2B5EF4-FFF2-40B4-BE49-F238E27FC236}">
                  <a16:creationId xmlns:a16="http://schemas.microsoft.com/office/drawing/2014/main" id="{F5854AB4-C67E-6556-4018-4AC9A09460D3}"/>
                </a:ext>
              </a:extLst>
            </p:cNvPr>
            <p:cNvCxnSpPr>
              <a:cxnSpLocks/>
            </p:cNvCxnSpPr>
            <p:nvPr/>
          </p:nvCxnSpPr>
          <p:spPr>
            <a:xfrm flipV="1">
              <a:off x="2931861" y="5253030"/>
              <a:ext cx="0" cy="5440344"/>
            </a:xfrm>
            <a:prstGeom prst="straightConnector1">
              <a:avLst/>
            </a:prstGeom>
            <a:noFill/>
            <a:ln w="38100" cap="flat" cmpd="sng" algn="ctr">
              <a:solidFill>
                <a:sysClr val="window" lastClr="FFFFFF"/>
              </a:solidFill>
              <a:prstDash val="solid"/>
              <a:miter lim="800000"/>
              <a:tailEnd type="triangle"/>
            </a:ln>
            <a:effectLst/>
          </p:spPr>
        </p:cxnSp>
        <p:cxnSp>
          <p:nvCxnSpPr>
            <p:cNvPr id="315" name="Connettore 2 93">
              <a:extLst>
                <a:ext uri="{FF2B5EF4-FFF2-40B4-BE49-F238E27FC236}">
                  <a16:creationId xmlns:a16="http://schemas.microsoft.com/office/drawing/2014/main" id="{E2B02EC8-B405-5826-C88E-4F3600743E84}"/>
                </a:ext>
              </a:extLst>
            </p:cNvPr>
            <p:cNvCxnSpPr>
              <a:cxnSpLocks/>
            </p:cNvCxnSpPr>
            <p:nvPr/>
          </p:nvCxnSpPr>
          <p:spPr>
            <a:xfrm>
              <a:off x="2659388" y="10402359"/>
              <a:ext cx="8365066" cy="0"/>
            </a:xfrm>
            <a:prstGeom prst="straightConnector1">
              <a:avLst/>
            </a:prstGeom>
            <a:noFill/>
            <a:ln w="38100" cap="flat" cmpd="sng" algn="ctr">
              <a:solidFill>
                <a:sysClr val="window" lastClr="FFFFFF"/>
              </a:solidFill>
              <a:prstDash val="solid"/>
              <a:miter lim="800000"/>
              <a:tailEnd type="triangle"/>
            </a:ln>
            <a:effectLst/>
          </p:spPr>
        </p:cxnSp>
        <p:grpSp>
          <p:nvGrpSpPr>
            <p:cNvPr id="316" name="Gruppo 94">
              <a:extLst>
                <a:ext uri="{FF2B5EF4-FFF2-40B4-BE49-F238E27FC236}">
                  <a16:creationId xmlns:a16="http://schemas.microsoft.com/office/drawing/2014/main" id="{8C294FC2-B7AE-4740-9E05-AF2F6434BD3C}"/>
                </a:ext>
              </a:extLst>
            </p:cNvPr>
            <p:cNvGrpSpPr/>
            <p:nvPr/>
          </p:nvGrpSpPr>
          <p:grpSpPr>
            <a:xfrm>
              <a:off x="2897993" y="5526072"/>
              <a:ext cx="8126456" cy="4489373"/>
              <a:chOff x="3253368" y="5235991"/>
              <a:chExt cx="6413146" cy="4049487"/>
            </a:xfrm>
          </p:grpSpPr>
          <p:sp>
            <p:nvSpPr>
              <p:cNvPr id="319" name="Line">
                <a:extLst>
                  <a:ext uri="{FF2B5EF4-FFF2-40B4-BE49-F238E27FC236}">
                    <a16:creationId xmlns:a16="http://schemas.microsoft.com/office/drawing/2014/main" id="{B123BE59-A90E-CAE9-C61A-951DA951883B}"/>
                  </a:ext>
                </a:extLst>
              </p:cNvPr>
              <p:cNvSpPr/>
              <p:nvPr/>
            </p:nvSpPr>
            <p:spPr>
              <a:xfrm flipV="1">
                <a:off x="3269673" y="9285478"/>
                <a:ext cx="6396841"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20" name="Line">
                <a:extLst>
                  <a:ext uri="{FF2B5EF4-FFF2-40B4-BE49-F238E27FC236}">
                    <a16:creationId xmlns:a16="http://schemas.microsoft.com/office/drawing/2014/main" id="{1E97138A-F263-11E3-9CAC-77FBB105C447}"/>
                  </a:ext>
                </a:extLst>
              </p:cNvPr>
              <p:cNvSpPr/>
              <p:nvPr/>
            </p:nvSpPr>
            <p:spPr>
              <a:xfrm flipV="1">
                <a:off x="3253368" y="8884473"/>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21" name="Line">
                <a:extLst>
                  <a:ext uri="{FF2B5EF4-FFF2-40B4-BE49-F238E27FC236}">
                    <a16:creationId xmlns:a16="http://schemas.microsoft.com/office/drawing/2014/main" id="{78B2A639-E795-B738-763A-A5F68FC30DB3}"/>
                  </a:ext>
                </a:extLst>
              </p:cNvPr>
              <p:cNvSpPr/>
              <p:nvPr/>
            </p:nvSpPr>
            <p:spPr>
              <a:xfrm flipV="1">
                <a:off x="3253368" y="8458164"/>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22" name="Line">
                <a:extLst>
                  <a:ext uri="{FF2B5EF4-FFF2-40B4-BE49-F238E27FC236}">
                    <a16:creationId xmlns:a16="http://schemas.microsoft.com/office/drawing/2014/main" id="{CBF88219-09A6-EE34-080A-8B882F221969}"/>
                  </a:ext>
                </a:extLst>
              </p:cNvPr>
              <p:cNvSpPr/>
              <p:nvPr/>
            </p:nvSpPr>
            <p:spPr>
              <a:xfrm flipV="1">
                <a:off x="3253368" y="8078930"/>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23" name="Line">
                <a:extLst>
                  <a:ext uri="{FF2B5EF4-FFF2-40B4-BE49-F238E27FC236}">
                    <a16:creationId xmlns:a16="http://schemas.microsoft.com/office/drawing/2014/main" id="{E60E11FE-08CA-9276-C970-A4B8C1F1AE30}"/>
                  </a:ext>
                </a:extLst>
              </p:cNvPr>
              <p:cNvSpPr/>
              <p:nvPr/>
            </p:nvSpPr>
            <p:spPr>
              <a:xfrm flipV="1">
                <a:off x="3269673" y="7652621"/>
                <a:ext cx="6396841"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24" name="Line">
                <a:extLst>
                  <a:ext uri="{FF2B5EF4-FFF2-40B4-BE49-F238E27FC236}">
                    <a16:creationId xmlns:a16="http://schemas.microsoft.com/office/drawing/2014/main" id="{9F4526A6-4465-2AA6-A8CF-66CB9D9FE963}"/>
                  </a:ext>
                </a:extLst>
              </p:cNvPr>
              <p:cNvSpPr/>
              <p:nvPr/>
            </p:nvSpPr>
            <p:spPr>
              <a:xfrm flipV="1">
                <a:off x="3253368" y="7251615"/>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25" name="Line">
                <a:extLst>
                  <a:ext uri="{FF2B5EF4-FFF2-40B4-BE49-F238E27FC236}">
                    <a16:creationId xmlns:a16="http://schemas.microsoft.com/office/drawing/2014/main" id="{97D9D04F-15E1-7228-47F8-99FCD17FACF1}"/>
                  </a:ext>
                </a:extLst>
              </p:cNvPr>
              <p:cNvSpPr/>
              <p:nvPr/>
            </p:nvSpPr>
            <p:spPr>
              <a:xfrm flipV="1">
                <a:off x="3253368" y="6825306"/>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26" name="Line">
                <a:extLst>
                  <a:ext uri="{FF2B5EF4-FFF2-40B4-BE49-F238E27FC236}">
                    <a16:creationId xmlns:a16="http://schemas.microsoft.com/office/drawing/2014/main" id="{4AB79624-6D5A-9F2D-40EB-A4F38D71B142}"/>
                  </a:ext>
                </a:extLst>
              </p:cNvPr>
              <p:cNvSpPr/>
              <p:nvPr/>
            </p:nvSpPr>
            <p:spPr>
              <a:xfrm flipV="1">
                <a:off x="3269673" y="6446072"/>
                <a:ext cx="6396841"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27" name="Line">
                <a:extLst>
                  <a:ext uri="{FF2B5EF4-FFF2-40B4-BE49-F238E27FC236}">
                    <a16:creationId xmlns:a16="http://schemas.microsoft.com/office/drawing/2014/main" id="{75472400-3D9B-4F04-51DE-92B451737F3C}"/>
                  </a:ext>
                </a:extLst>
              </p:cNvPr>
              <p:cNvSpPr/>
              <p:nvPr/>
            </p:nvSpPr>
            <p:spPr>
              <a:xfrm flipV="1">
                <a:off x="3253368" y="6019763"/>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28" name="Line">
                <a:extLst>
                  <a:ext uri="{FF2B5EF4-FFF2-40B4-BE49-F238E27FC236}">
                    <a16:creationId xmlns:a16="http://schemas.microsoft.com/office/drawing/2014/main" id="{0B3798AA-1AFC-0B34-DD0D-0C2463E7F5B7}"/>
                  </a:ext>
                </a:extLst>
              </p:cNvPr>
              <p:cNvSpPr/>
              <p:nvPr/>
            </p:nvSpPr>
            <p:spPr>
              <a:xfrm flipV="1">
                <a:off x="3253368" y="5662300"/>
                <a:ext cx="6413146"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sp>
            <p:nvSpPr>
              <p:cNvPr id="329" name="Line">
                <a:extLst>
                  <a:ext uri="{FF2B5EF4-FFF2-40B4-BE49-F238E27FC236}">
                    <a16:creationId xmlns:a16="http://schemas.microsoft.com/office/drawing/2014/main" id="{2327FC4A-94CD-B5FB-46F2-DFC00D3F3E25}"/>
                  </a:ext>
                </a:extLst>
              </p:cNvPr>
              <p:cNvSpPr/>
              <p:nvPr/>
            </p:nvSpPr>
            <p:spPr>
              <a:xfrm flipV="1">
                <a:off x="3269673" y="5235991"/>
                <a:ext cx="6396841" cy="0"/>
              </a:xfrm>
              <a:prstGeom prst="line">
                <a:avLst/>
              </a:prstGeom>
              <a:ln w="6350">
                <a:solidFill>
                  <a:sysClr val="window" lastClr="FFFFFF">
                    <a:alpha val="40000"/>
                  </a:sysClr>
                </a:solidFill>
                <a:miter lim="400000"/>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800" b="0" i="0" u="none" strike="noStrike" kern="0" cap="none" spc="0" normalizeH="0" baseline="0" noProof="0">
                  <a:ln>
                    <a:noFill/>
                  </a:ln>
                  <a:solidFill>
                    <a:srgbClr val="FFFFFF"/>
                  </a:solidFill>
                  <a:effectLst/>
                  <a:uLnTx/>
                  <a:uFillTx/>
                  <a:latin typeface="Calibri" panose="020F0502020204030204"/>
                  <a:sym typeface="Helvetica Neue Medium"/>
                </a:endParaRPr>
              </a:p>
            </p:txBody>
          </p:sp>
        </p:grpSp>
        <p:sp>
          <p:nvSpPr>
            <p:cNvPr id="317" name="TextBox 38">
              <a:extLst>
                <a:ext uri="{FF2B5EF4-FFF2-40B4-BE49-F238E27FC236}">
                  <a16:creationId xmlns:a16="http://schemas.microsoft.com/office/drawing/2014/main" id="{C51C9FA4-BE2C-3858-0A47-9017668598CD}"/>
                </a:ext>
              </a:extLst>
            </p:cNvPr>
            <p:cNvSpPr txBox="1"/>
            <p:nvPr/>
          </p:nvSpPr>
          <p:spPr>
            <a:xfrm rot="16200000">
              <a:off x="1332114" y="7510404"/>
              <a:ext cx="2483958" cy="738664"/>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Poppins Light" pitchFamily="2" charset="77"/>
                  <a:cs typeface="Poppins Light" pitchFamily="2" charset="77"/>
                </a:rPr>
                <a:t>Size</a:t>
              </a:r>
              <a:endParaRPr kumimoji="0" lang="en-US" sz="1000" b="0" i="0" u="none" strike="noStrike" kern="0" cap="none" spc="0" normalizeH="0" baseline="0" noProof="0">
                <a:ln>
                  <a:noFill/>
                </a:ln>
                <a:solidFill>
                  <a:prstClr val="white"/>
                </a:solidFill>
                <a:effectLst/>
                <a:uLnTx/>
                <a:uFillTx/>
                <a:latin typeface="Poppins Light" pitchFamily="2" charset="77"/>
                <a:cs typeface="Poppins Light" pitchFamily="2" charset="77"/>
              </a:endParaRPr>
            </a:p>
          </p:txBody>
        </p:sp>
        <p:sp>
          <p:nvSpPr>
            <p:cNvPr id="318" name="TextBox 38">
              <a:extLst>
                <a:ext uri="{FF2B5EF4-FFF2-40B4-BE49-F238E27FC236}">
                  <a16:creationId xmlns:a16="http://schemas.microsoft.com/office/drawing/2014/main" id="{A1D05ACB-7E2D-1262-2719-4E17A37DA98E}"/>
                </a:ext>
              </a:extLst>
            </p:cNvPr>
            <p:cNvSpPr txBox="1"/>
            <p:nvPr/>
          </p:nvSpPr>
          <p:spPr>
            <a:xfrm>
              <a:off x="5474439" y="10582912"/>
              <a:ext cx="3694378" cy="677108"/>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Poppins Light" pitchFamily="2" charset="77"/>
                  <a:cs typeface="Poppins Light" pitchFamily="2" charset="77"/>
                </a:rPr>
                <a:t>Specialization</a:t>
              </a:r>
              <a:endParaRPr kumimoji="0" lang="en-US" sz="1000" b="0" i="0" u="none" strike="noStrike" kern="0" cap="none" spc="0" normalizeH="0" baseline="0" noProof="0">
                <a:ln>
                  <a:noFill/>
                </a:ln>
                <a:solidFill>
                  <a:prstClr val="white"/>
                </a:solidFill>
                <a:effectLst/>
                <a:uLnTx/>
                <a:uFillTx/>
                <a:latin typeface="Poppins Light" pitchFamily="2" charset="77"/>
                <a:cs typeface="Poppins Light" pitchFamily="2" charset="77"/>
              </a:endParaRPr>
            </a:p>
          </p:txBody>
        </p:sp>
      </p:grpSp>
      <p:sp>
        <p:nvSpPr>
          <p:cNvPr id="330" name="Ovale 112">
            <a:extLst>
              <a:ext uri="{FF2B5EF4-FFF2-40B4-BE49-F238E27FC236}">
                <a16:creationId xmlns:a16="http://schemas.microsoft.com/office/drawing/2014/main" id="{6665F199-C80A-B5BA-0DF4-531BB1B988BD}"/>
              </a:ext>
            </a:extLst>
          </p:cNvPr>
          <p:cNvSpPr/>
          <p:nvPr/>
        </p:nvSpPr>
        <p:spPr>
          <a:xfrm rot="16200000">
            <a:off x="1847137" y="4834377"/>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Ovale 113">
            <a:extLst>
              <a:ext uri="{FF2B5EF4-FFF2-40B4-BE49-F238E27FC236}">
                <a16:creationId xmlns:a16="http://schemas.microsoft.com/office/drawing/2014/main" id="{6A2EF195-B75A-9F99-8BEA-852C721EBA9C}"/>
              </a:ext>
            </a:extLst>
          </p:cNvPr>
          <p:cNvSpPr/>
          <p:nvPr/>
        </p:nvSpPr>
        <p:spPr>
          <a:xfrm rot="16200000">
            <a:off x="4065083" y="4780561"/>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2" name="Ovale 114">
            <a:extLst>
              <a:ext uri="{FF2B5EF4-FFF2-40B4-BE49-F238E27FC236}">
                <a16:creationId xmlns:a16="http://schemas.microsoft.com/office/drawing/2014/main" id="{8F698885-9DBA-BC4B-9BD6-93E6867792A3}"/>
              </a:ext>
            </a:extLst>
          </p:cNvPr>
          <p:cNvSpPr/>
          <p:nvPr/>
        </p:nvSpPr>
        <p:spPr>
          <a:xfrm rot="16200000">
            <a:off x="1728288" y="5245971"/>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Ovale 115">
            <a:extLst>
              <a:ext uri="{FF2B5EF4-FFF2-40B4-BE49-F238E27FC236}">
                <a16:creationId xmlns:a16="http://schemas.microsoft.com/office/drawing/2014/main" id="{0CDBBF25-EA89-D01D-DB84-5D5857EF31DD}"/>
              </a:ext>
            </a:extLst>
          </p:cNvPr>
          <p:cNvSpPr/>
          <p:nvPr/>
        </p:nvSpPr>
        <p:spPr>
          <a:xfrm rot="16200000">
            <a:off x="2180942" y="4750155"/>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Ovale 116">
            <a:extLst>
              <a:ext uri="{FF2B5EF4-FFF2-40B4-BE49-F238E27FC236}">
                <a16:creationId xmlns:a16="http://schemas.microsoft.com/office/drawing/2014/main" id="{79603DB8-6B0C-3CA9-894E-8816736DEC9B}"/>
              </a:ext>
            </a:extLst>
          </p:cNvPr>
          <p:cNvSpPr/>
          <p:nvPr/>
        </p:nvSpPr>
        <p:spPr>
          <a:xfrm rot="16200000">
            <a:off x="2754528" y="4622951"/>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5" name="Ovale 117">
            <a:extLst>
              <a:ext uri="{FF2B5EF4-FFF2-40B4-BE49-F238E27FC236}">
                <a16:creationId xmlns:a16="http://schemas.microsoft.com/office/drawing/2014/main" id="{AEF2556C-13A6-7A80-493E-DC7262BDC562}"/>
              </a:ext>
            </a:extLst>
          </p:cNvPr>
          <p:cNvSpPr/>
          <p:nvPr/>
        </p:nvSpPr>
        <p:spPr>
          <a:xfrm rot="16200000">
            <a:off x="5129379" y="4750158"/>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Ovale 118">
            <a:extLst>
              <a:ext uri="{FF2B5EF4-FFF2-40B4-BE49-F238E27FC236}">
                <a16:creationId xmlns:a16="http://schemas.microsoft.com/office/drawing/2014/main" id="{4813EA84-BA64-B63C-0772-A01B70C0B073}"/>
              </a:ext>
            </a:extLst>
          </p:cNvPr>
          <p:cNvSpPr/>
          <p:nvPr/>
        </p:nvSpPr>
        <p:spPr>
          <a:xfrm rot="16200000">
            <a:off x="3496032" y="4532988"/>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7" name="Ovale 119">
            <a:extLst>
              <a:ext uri="{FF2B5EF4-FFF2-40B4-BE49-F238E27FC236}">
                <a16:creationId xmlns:a16="http://schemas.microsoft.com/office/drawing/2014/main" id="{B66CD5F6-474E-717E-091D-88269140622A}"/>
              </a:ext>
            </a:extLst>
          </p:cNvPr>
          <p:cNvSpPr/>
          <p:nvPr/>
        </p:nvSpPr>
        <p:spPr>
          <a:xfrm rot="16200000">
            <a:off x="2673072" y="4967328"/>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8" name="Ovale 120">
            <a:extLst>
              <a:ext uri="{FF2B5EF4-FFF2-40B4-BE49-F238E27FC236}">
                <a16:creationId xmlns:a16="http://schemas.microsoft.com/office/drawing/2014/main" id="{9207C5A1-FDE0-5F98-367C-E776D5F97A4B}"/>
              </a:ext>
            </a:extLst>
          </p:cNvPr>
          <p:cNvSpPr/>
          <p:nvPr/>
        </p:nvSpPr>
        <p:spPr>
          <a:xfrm rot="16200000">
            <a:off x="2495483" y="4719556"/>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9" name="Ovale 121">
            <a:extLst>
              <a:ext uri="{FF2B5EF4-FFF2-40B4-BE49-F238E27FC236}">
                <a16:creationId xmlns:a16="http://schemas.microsoft.com/office/drawing/2014/main" id="{0BFBF40B-3807-213F-4D85-415C66D929DE}"/>
              </a:ext>
            </a:extLst>
          </p:cNvPr>
          <p:cNvSpPr/>
          <p:nvPr/>
        </p:nvSpPr>
        <p:spPr>
          <a:xfrm rot="16200000">
            <a:off x="4936453" y="4888138"/>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0" name="Ovale 122">
            <a:extLst>
              <a:ext uri="{FF2B5EF4-FFF2-40B4-BE49-F238E27FC236}">
                <a16:creationId xmlns:a16="http://schemas.microsoft.com/office/drawing/2014/main" id="{D7056F41-6E5F-A221-B623-61C82631A565}"/>
              </a:ext>
            </a:extLst>
          </p:cNvPr>
          <p:cNvSpPr/>
          <p:nvPr/>
        </p:nvSpPr>
        <p:spPr>
          <a:xfrm rot="16200000">
            <a:off x="1741384" y="2514647"/>
            <a:ext cx="598327" cy="568404"/>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1" name="Ovale 123">
            <a:extLst>
              <a:ext uri="{FF2B5EF4-FFF2-40B4-BE49-F238E27FC236}">
                <a16:creationId xmlns:a16="http://schemas.microsoft.com/office/drawing/2014/main" id="{2B8EA526-ADDE-FF26-C05B-5BBCB2E33E9E}"/>
              </a:ext>
            </a:extLst>
          </p:cNvPr>
          <p:cNvSpPr/>
          <p:nvPr/>
        </p:nvSpPr>
        <p:spPr>
          <a:xfrm rot="16200000">
            <a:off x="2353347" y="2809964"/>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2" name="Ovale 124">
            <a:extLst>
              <a:ext uri="{FF2B5EF4-FFF2-40B4-BE49-F238E27FC236}">
                <a16:creationId xmlns:a16="http://schemas.microsoft.com/office/drawing/2014/main" id="{EC9D4F42-6CB5-836C-53DF-93A9ECDA80F7}"/>
              </a:ext>
            </a:extLst>
          </p:cNvPr>
          <p:cNvSpPr/>
          <p:nvPr/>
        </p:nvSpPr>
        <p:spPr>
          <a:xfrm rot="16200000">
            <a:off x="1929183" y="3165927"/>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3" name="Ovale 125">
            <a:extLst>
              <a:ext uri="{FF2B5EF4-FFF2-40B4-BE49-F238E27FC236}">
                <a16:creationId xmlns:a16="http://schemas.microsoft.com/office/drawing/2014/main" id="{D32682B8-329B-9447-185A-3A0D2457291C}"/>
              </a:ext>
            </a:extLst>
          </p:cNvPr>
          <p:cNvSpPr/>
          <p:nvPr/>
        </p:nvSpPr>
        <p:spPr>
          <a:xfrm rot="16200000">
            <a:off x="2583674" y="3312932"/>
            <a:ext cx="421696" cy="444908"/>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4" name="Ovale 126">
            <a:extLst>
              <a:ext uri="{FF2B5EF4-FFF2-40B4-BE49-F238E27FC236}">
                <a16:creationId xmlns:a16="http://schemas.microsoft.com/office/drawing/2014/main" id="{44C0DAC7-01A9-1E1C-8681-0CCB86C0DDD6}"/>
              </a:ext>
            </a:extLst>
          </p:cNvPr>
          <p:cNvSpPr/>
          <p:nvPr/>
        </p:nvSpPr>
        <p:spPr>
          <a:xfrm rot="16200000">
            <a:off x="2372242" y="3730811"/>
            <a:ext cx="201180" cy="206460"/>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5" name="Ovale 129">
            <a:extLst>
              <a:ext uri="{FF2B5EF4-FFF2-40B4-BE49-F238E27FC236}">
                <a16:creationId xmlns:a16="http://schemas.microsoft.com/office/drawing/2014/main" id="{9F026820-4B21-EC9E-3CA9-BC23F4761CDC}"/>
              </a:ext>
            </a:extLst>
          </p:cNvPr>
          <p:cNvSpPr/>
          <p:nvPr/>
        </p:nvSpPr>
        <p:spPr>
          <a:xfrm rot="16200000">
            <a:off x="1643094" y="3638074"/>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46" name="Immagine 130">
            <a:extLst>
              <a:ext uri="{FF2B5EF4-FFF2-40B4-BE49-F238E27FC236}">
                <a16:creationId xmlns:a16="http://schemas.microsoft.com/office/drawing/2014/main" id="{077A516E-E4E4-3D60-1134-61AF918D9C22}"/>
              </a:ext>
            </a:extLst>
          </p:cNvPr>
          <p:cNvPicPr>
            <a:picLocks noChangeAspect="1"/>
          </p:cNvPicPr>
          <p:nvPr/>
        </p:nvPicPr>
        <p:blipFill>
          <a:blip r:embed="rId4"/>
          <a:stretch>
            <a:fillRect/>
          </a:stretch>
        </p:blipFill>
        <p:spPr>
          <a:xfrm>
            <a:off x="3607825" y="3602910"/>
            <a:ext cx="1106551" cy="538808"/>
          </a:xfrm>
          <a:prstGeom prst="rect">
            <a:avLst/>
          </a:prstGeom>
        </p:spPr>
      </p:pic>
      <p:sp>
        <p:nvSpPr>
          <p:cNvPr id="347" name="Ovale 113">
            <a:extLst>
              <a:ext uri="{FF2B5EF4-FFF2-40B4-BE49-F238E27FC236}">
                <a16:creationId xmlns:a16="http://schemas.microsoft.com/office/drawing/2014/main" id="{FFA8D8A3-58F8-353A-1397-E3491D88EDBB}"/>
              </a:ext>
            </a:extLst>
          </p:cNvPr>
          <p:cNvSpPr/>
          <p:nvPr/>
        </p:nvSpPr>
        <p:spPr>
          <a:xfrm rot="16200000">
            <a:off x="1906628" y="5100173"/>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8" name="Ovale 114">
            <a:extLst>
              <a:ext uri="{FF2B5EF4-FFF2-40B4-BE49-F238E27FC236}">
                <a16:creationId xmlns:a16="http://schemas.microsoft.com/office/drawing/2014/main" id="{592339A7-5F52-7C55-18C1-B642FB13A27C}"/>
              </a:ext>
            </a:extLst>
          </p:cNvPr>
          <p:cNvSpPr/>
          <p:nvPr/>
        </p:nvSpPr>
        <p:spPr>
          <a:xfrm rot="16200000">
            <a:off x="2855410" y="4893653"/>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9" name="Ovale 118">
            <a:extLst>
              <a:ext uri="{FF2B5EF4-FFF2-40B4-BE49-F238E27FC236}">
                <a16:creationId xmlns:a16="http://schemas.microsoft.com/office/drawing/2014/main" id="{7006A9BF-6A93-1039-7C96-9AD8FBB52CAC}"/>
              </a:ext>
            </a:extLst>
          </p:cNvPr>
          <p:cNvSpPr/>
          <p:nvPr/>
        </p:nvSpPr>
        <p:spPr>
          <a:xfrm rot="16200000">
            <a:off x="2153608" y="4356443"/>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0" name="Ovale 120">
            <a:extLst>
              <a:ext uri="{FF2B5EF4-FFF2-40B4-BE49-F238E27FC236}">
                <a16:creationId xmlns:a16="http://schemas.microsoft.com/office/drawing/2014/main" id="{6CE3A05B-2F31-1DD3-C9EE-B114F10CA96B}"/>
              </a:ext>
            </a:extLst>
          </p:cNvPr>
          <p:cNvSpPr/>
          <p:nvPr/>
        </p:nvSpPr>
        <p:spPr>
          <a:xfrm rot="16200000">
            <a:off x="3798552" y="4787721"/>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1" name="Ovale 113">
            <a:extLst>
              <a:ext uri="{FF2B5EF4-FFF2-40B4-BE49-F238E27FC236}">
                <a16:creationId xmlns:a16="http://schemas.microsoft.com/office/drawing/2014/main" id="{40273E95-D948-D413-6EED-61CF91E7846A}"/>
              </a:ext>
            </a:extLst>
          </p:cNvPr>
          <p:cNvSpPr/>
          <p:nvPr/>
        </p:nvSpPr>
        <p:spPr>
          <a:xfrm rot="16200000">
            <a:off x="2938653" y="4292103"/>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2" name="Ovale 114">
            <a:extLst>
              <a:ext uri="{FF2B5EF4-FFF2-40B4-BE49-F238E27FC236}">
                <a16:creationId xmlns:a16="http://schemas.microsoft.com/office/drawing/2014/main" id="{A1D44606-594A-EF8A-09F1-2031E027BA65}"/>
              </a:ext>
            </a:extLst>
          </p:cNvPr>
          <p:cNvSpPr/>
          <p:nvPr/>
        </p:nvSpPr>
        <p:spPr>
          <a:xfrm rot="16200000">
            <a:off x="3071404" y="4581739"/>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3" name="Ovale 118">
            <a:extLst>
              <a:ext uri="{FF2B5EF4-FFF2-40B4-BE49-F238E27FC236}">
                <a16:creationId xmlns:a16="http://schemas.microsoft.com/office/drawing/2014/main" id="{DB4ECB40-1611-36C4-647E-39ED890A3B50}"/>
              </a:ext>
            </a:extLst>
          </p:cNvPr>
          <p:cNvSpPr/>
          <p:nvPr/>
        </p:nvSpPr>
        <p:spPr>
          <a:xfrm rot="16200000">
            <a:off x="2369602" y="4044529"/>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4" name="Ovale 120">
            <a:extLst>
              <a:ext uri="{FF2B5EF4-FFF2-40B4-BE49-F238E27FC236}">
                <a16:creationId xmlns:a16="http://schemas.microsoft.com/office/drawing/2014/main" id="{1B84E726-2E9C-90A2-003A-68DFF58FE0CC}"/>
              </a:ext>
            </a:extLst>
          </p:cNvPr>
          <p:cNvSpPr/>
          <p:nvPr/>
        </p:nvSpPr>
        <p:spPr>
          <a:xfrm rot="16200000">
            <a:off x="2415169" y="4405636"/>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5" name="Ovale 113">
            <a:extLst>
              <a:ext uri="{FF2B5EF4-FFF2-40B4-BE49-F238E27FC236}">
                <a16:creationId xmlns:a16="http://schemas.microsoft.com/office/drawing/2014/main" id="{08BF52CE-8F94-4F9D-60A0-7D54596EA3EB}"/>
              </a:ext>
            </a:extLst>
          </p:cNvPr>
          <p:cNvSpPr/>
          <p:nvPr/>
        </p:nvSpPr>
        <p:spPr>
          <a:xfrm rot="16200000">
            <a:off x="2867136" y="4718243"/>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6" name="Ovale 114">
            <a:extLst>
              <a:ext uri="{FF2B5EF4-FFF2-40B4-BE49-F238E27FC236}">
                <a16:creationId xmlns:a16="http://schemas.microsoft.com/office/drawing/2014/main" id="{0AA736E7-54BD-4C05-D088-9A47CC43B691}"/>
              </a:ext>
            </a:extLst>
          </p:cNvPr>
          <p:cNvSpPr/>
          <p:nvPr/>
        </p:nvSpPr>
        <p:spPr>
          <a:xfrm rot="16200000">
            <a:off x="4780477" y="4444106"/>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7" name="Ovale 118">
            <a:extLst>
              <a:ext uri="{FF2B5EF4-FFF2-40B4-BE49-F238E27FC236}">
                <a16:creationId xmlns:a16="http://schemas.microsoft.com/office/drawing/2014/main" id="{C0B07DCF-50BA-E9CF-6CAE-93301010F32F}"/>
              </a:ext>
            </a:extLst>
          </p:cNvPr>
          <p:cNvSpPr/>
          <p:nvPr/>
        </p:nvSpPr>
        <p:spPr>
          <a:xfrm rot="16200000">
            <a:off x="2298084" y="4470670"/>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8" name="Ovale 120">
            <a:extLst>
              <a:ext uri="{FF2B5EF4-FFF2-40B4-BE49-F238E27FC236}">
                <a16:creationId xmlns:a16="http://schemas.microsoft.com/office/drawing/2014/main" id="{FD6353F2-955D-9A23-6E32-4D17E107D977}"/>
              </a:ext>
            </a:extLst>
          </p:cNvPr>
          <p:cNvSpPr/>
          <p:nvPr/>
        </p:nvSpPr>
        <p:spPr>
          <a:xfrm rot="16200000">
            <a:off x="3262050" y="4784445"/>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9" name="Ovale 113">
            <a:extLst>
              <a:ext uri="{FF2B5EF4-FFF2-40B4-BE49-F238E27FC236}">
                <a16:creationId xmlns:a16="http://schemas.microsoft.com/office/drawing/2014/main" id="{6CDCF543-B92F-8C18-AE58-69E2A4FC39EA}"/>
              </a:ext>
            </a:extLst>
          </p:cNvPr>
          <p:cNvSpPr/>
          <p:nvPr/>
        </p:nvSpPr>
        <p:spPr>
          <a:xfrm rot="16200000">
            <a:off x="3663479" y="4940255"/>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0" name="Ovale 114">
            <a:extLst>
              <a:ext uri="{FF2B5EF4-FFF2-40B4-BE49-F238E27FC236}">
                <a16:creationId xmlns:a16="http://schemas.microsoft.com/office/drawing/2014/main" id="{02D26003-6151-A9EF-1985-6BE89624583A}"/>
              </a:ext>
            </a:extLst>
          </p:cNvPr>
          <p:cNvSpPr/>
          <p:nvPr/>
        </p:nvSpPr>
        <p:spPr>
          <a:xfrm rot="16200000">
            <a:off x="3076086" y="5084080"/>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1" name="Ovale 118">
            <a:extLst>
              <a:ext uri="{FF2B5EF4-FFF2-40B4-BE49-F238E27FC236}">
                <a16:creationId xmlns:a16="http://schemas.microsoft.com/office/drawing/2014/main" id="{4E40E3E5-699A-4A84-BECD-74F44DA8DC16}"/>
              </a:ext>
            </a:extLst>
          </p:cNvPr>
          <p:cNvSpPr/>
          <p:nvPr/>
        </p:nvSpPr>
        <p:spPr>
          <a:xfrm rot="16200000">
            <a:off x="2374284" y="4546870"/>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2" name="Ovale 120">
            <a:extLst>
              <a:ext uri="{FF2B5EF4-FFF2-40B4-BE49-F238E27FC236}">
                <a16:creationId xmlns:a16="http://schemas.microsoft.com/office/drawing/2014/main" id="{FA40B831-1094-7A3B-1804-6414083B19B2}"/>
              </a:ext>
            </a:extLst>
          </p:cNvPr>
          <p:cNvSpPr/>
          <p:nvPr/>
        </p:nvSpPr>
        <p:spPr>
          <a:xfrm rot="16200000">
            <a:off x="3338250" y="4860645"/>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3" name="Ovale 113">
            <a:extLst>
              <a:ext uri="{FF2B5EF4-FFF2-40B4-BE49-F238E27FC236}">
                <a16:creationId xmlns:a16="http://schemas.microsoft.com/office/drawing/2014/main" id="{E4FDC5D5-6E82-832F-D94E-7574BD411C2A}"/>
              </a:ext>
            </a:extLst>
          </p:cNvPr>
          <p:cNvSpPr/>
          <p:nvPr/>
        </p:nvSpPr>
        <p:spPr>
          <a:xfrm rot="16200000">
            <a:off x="2123497" y="5276728"/>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4" name="Ovale 114">
            <a:extLst>
              <a:ext uri="{FF2B5EF4-FFF2-40B4-BE49-F238E27FC236}">
                <a16:creationId xmlns:a16="http://schemas.microsoft.com/office/drawing/2014/main" id="{437E7F6D-DBCB-FB5E-AFBB-0F1A3DED0038}"/>
              </a:ext>
            </a:extLst>
          </p:cNvPr>
          <p:cNvSpPr/>
          <p:nvPr/>
        </p:nvSpPr>
        <p:spPr>
          <a:xfrm rot="16200000">
            <a:off x="2549170" y="4907159"/>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5" name="Ovale 118">
            <a:extLst>
              <a:ext uri="{FF2B5EF4-FFF2-40B4-BE49-F238E27FC236}">
                <a16:creationId xmlns:a16="http://schemas.microsoft.com/office/drawing/2014/main" id="{02ACC568-7C27-8812-8C70-1F76216591E2}"/>
              </a:ext>
            </a:extLst>
          </p:cNvPr>
          <p:cNvSpPr/>
          <p:nvPr/>
        </p:nvSpPr>
        <p:spPr>
          <a:xfrm rot="16200000">
            <a:off x="1847368" y="4369949"/>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6" name="Ovale 120">
            <a:extLst>
              <a:ext uri="{FF2B5EF4-FFF2-40B4-BE49-F238E27FC236}">
                <a16:creationId xmlns:a16="http://schemas.microsoft.com/office/drawing/2014/main" id="{E381121A-E7C3-D03E-43E0-0E679587FF48}"/>
              </a:ext>
            </a:extLst>
          </p:cNvPr>
          <p:cNvSpPr/>
          <p:nvPr/>
        </p:nvSpPr>
        <p:spPr>
          <a:xfrm rot="16200000">
            <a:off x="3598578" y="5071549"/>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7" name="Ovale 113">
            <a:extLst>
              <a:ext uri="{FF2B5EF4-FFF2-40B4-BE49-F238E27FC236}">
                <a16:creationId xmlns:a16="http://schemas.microsoft.com/office/drawing/2014/main" id="{7EF9FE89-6162-204E-D447-C77DCF7FD4E5}"/>
              </a:ext>
            </a:extLst>
          </p:cNvPr>
          <p:cNvSpPr/>
          <p:nvPr/>
        </p:nvSpPr>
        <p:spPr>
          <a:xfrm rot="16200000">
            <a:off x="2142875" y="4839805"/>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8" name="Ovale 114">
            <a:extLst>
              <a:ext uri="{FF2B5EF4-FFF2-40B4-BE49-F238E27FC236}">
                <a16:creationId xmlns:a16="http://schemas.microsoft.com/office/drawing/2014/main" id="{E95D88C4-3912-1F9F-568F-74F2E60590CA}"/>
              </a:ext>
            </a:extLst>
          </p:cNvPr>
          <p:cNvSpPr/>
          <p:nvPr/>
        </p:nvSpPr>
        <p:spPr>
          <a:xfrm rot="16200000">
            <a:off x="2275626" y="5129441"/>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9" name="Ovale 118">
            <a:extLst>
              <a:ext uri="{FF2B5EF4-FFF2-40B4-BE49-F238E27FC236}">
                <a16:creationId xmlns:a16="http://schemas.microsoft.com/office/drawing/2014/main" id="{F5E257E6-9D6C-173B-91BA-5B968ACF951C}"/>
              </a:ext>
            </a:extLst>
          </p:cNvPr>
          <p:cNvSpPr/>
          <p:nvPr/>
        </p:nvSpPr>
        <p:spPr>
          <a:xfrm rot="16200000">
            <a:off x="1573824" y="4592231"/>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0" name="Ovale 120">
            <a:extLst>
              <a:ext uri="{FF2B5EF4-FFF2-40B4-BE49-F238E27FC236}">
                <a16:creationId xmlns:a16="http://schemas.microsoft.com/office/drawing/2014/main" id="{5277E791-E1B9-96C6-C0E1-88E066414E1F}"/>
              </a:ext>
            </a:extLst>
          </p:cNvPr>
          <p:cNvSpPr/>
          <p:nvPr/>
        </p:nvSpPr>
        <p:spPr>
          <a:xfrm rot="16200000">
            <a:off x="1604037" y="4963915"/>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1" name="Ovale 123">
            <a:extLst>
              <a:ext uri="{FF2B5EF4-FFF2-40B4-BE49-F238E27FC236}">
                <a16:creationId xmlns:a16="http://schemas.microsoft.com/office/drawing/2014/main" id="{CFD958BC-6819-D85C-7AA7-76D5E69546A9}"/>
              </a:ext>
            </a:extLst>
          </p:cNvPr>
          <p:cNvSpPr/>
          <p:nvPr/>
        </p:nvSpPr>
        <p:spPr>
          <a:xfrm rot="16200000">
            <a:off x="2760758" y="2196399"/>
            <a:ext cx="708999" cy="70770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2" name="Ovale 123">
            <a:extLst>
              <a:ext uri="{FF2B5EF4-FFF2-40B4-BE49-F238E27FC236}">
                <a16:creationId xmlns:a16="http://schemas.microsoft.com/office/drawing/2014/main" id="{987FD3E4-D993-FD7C-D503-F0EC8D11E397}"/>
              </a:ext>
            </a:extLst>
          </p:cNvPr>
          <p:cNvSpPr/>
          <p:nvPr/>
        </p:nvSpPr>
        <p:spPr>
          <a:xfrm rot="16200000">
            <a:off x="2981223" y="2980984"/>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3" name="Ovale 126">
            <a:extLst>
              <a:ext uri="{FF2B5EF4-FFF2-40B4-BE49-F238E27FC236}">
                <a16:creationId xmlns:a16="http://schemas.microsoft.com/office/drawing/2014/main" id="{44089280-CCE4-9203-B34B-14DAAC6B8B51}"/>
              </a:ext>
            </a:extLst>
          </p:cNvPr>
          <p:cNvSpPr/>
          <p:nvPr/>
        </p:nvSpPr>
        <p:spPr>
          <a:xfrm rot="16200000">
            <a:off x="3098766" y="3806859"/>
            <a:ext cx="201180" cy="206460"/>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Ovale 126">
            <a:extLst>
              <a:ext uri="{FF2B5EF4-FFF2-40B4-BE49-F238E27FC236}">
                <a16:creationId xmlns:a16="http://schemas.microsoft.com/office/drawing/2014/main" id="{BEE2B422-C4E9-9CC0-DB4C-69A89AFCA3C6}"/>
              </a:ext>
            </a:extLst>
          </p:cNvPr>
          <p:cNvSpPr/>
          <p:nvPr/>
        </p:nvSpPr>
        <p:spPr>
          <a:xfrm rot="16200000">
            <a:off x="2837595" y="4031130"/>
            <a:ext cx="201180" cy="206460"/>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5" name="Ovale 126">
            <a:extLst>
              <a:ext uri="{FF2B5EF4-FFF2-40B4-BE49-F238E27FC236}">
                <a16:creationId xmlns:a16="http://schemas.microsoft.com/office/drawing/2014/main" id="{7A0A7F65-5822-8110-F42B-187E922BC2F6}"/>
              </a:ext>
            </a:extLst>
          </p:cNvPr>
          <p:cNvSpPr/>
          <p:nvPr/>
        </p:nvSpPr>
        <p:spPr>
          <a:xfrm rot="16200000">
            <a:off x="2700670" y="4313363"/>
            <a:ext cx="201180" cy="206460"/>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6" name="Ovale 126">
            <a:extLst>
              <a:ext uri="{FF2B5EF4-FFF2-40B4-BE49-F238E27FC236}">
                <a16:creationId xmlns:a16="http://schemas.microsoft.com/office/drawing/2014/main" id="{4A9C24B9-0EC5-21B0-D287-A42328684639}"/>
              </a:ext>
            </a:extLst>
          </p:cNvPr>
          <p:cNvSpPr/>
          <p:nvPr/>
        </p:nvSpPr>
        <p:spPr>
          <a:xfrm rot="16200000">
            <a:off x="2089906" y="4108721"/>
            <a:ext cx="201180" cy="206460"/>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7" name="Ovale 251">
            <a:extLst>
              <a:ext uri="{FF2B5EF4-FFF2-40B4-BE49-F238E27FC236}">
                <a16:creationId xmlns:a16="http://schemas.microsoft.com/office/drawing/2014/main" id="{BCA1A74A-F411-AB32-16CA-70ACA0619C3D}"/>
              </a:ext>
            </a:extLst>
          </p:cNvPr>
          <p:cNvSpPr/>
          <p:nvPr/>
        </p:nvSpPr>
        <p:spPr>
          <a:xfrm rot="16200000">
            <a:off x="7410328" y="3216922"/>
            <a:ext cx="316930" cy="3341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8" name="Ovale 252">
            <a:extLst>
              <a:ext uri="{FF2B5EF4-FFF2-40B4-BE49-F238E27FC236}">
                <a16:creationId xmlns:a16="http://schemas.microsoft.com/office/drawing/2014/main" id="{E45D0352-A495-CE61-3231-880AB0575C7E}"/>
              </a:ext>
            </a:extLst>
          </p:cNvPr>
          <p:cNvSpPr/>
          <p:nvPr/>
        </p:nvSpPr>
        <p:spPr>
          <a:xfrm rot="16200000">
            <a:off x="8012783" y="3483499"/>
            <a:ext cx="201180" cy="206460"/>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Ovale 258">
            <a:extLst>
              <a:ext uri="{FF2B5EF4-FFF2-40B4-BE49-F238E27FC236}">
                <a16:creationId xmlns:a16="http://schemas.microsoft.com/office/drawing/2014/main" id="{6F6E1D9A-8F3A-4B28-9F54-376C9C679B8F}"/>
              </a:ext>
            </a:extLst>
          </p:cNvPr>
          <p:cNvSpPr/>
          <p:nvPr/>
        </p:nvSpPr>
        <p:spPr>
          <a:xfrm rot="16200000">
            <a:off x="7134830" y="4111504"/>
            <a:ext cx="201180" cy="206460"/>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0" name="Ovale 123">
            <a:extLst>
              <a:ext uri="{FF2B5EF4-FFF2-40B4-BE49-F238E27FC236}">
                <a16:creationId xmlns:a16="http://schemas.microsoft.com/office/drawing/2014/main" id="{2DEF4BC8-A753-BAD7-DA31-3430F3C66B1F}"/>
              </a:ext>
            </a:extLst>
          </p:cNvPr>
          <p:cNvSpPr/>
          <p:nvPr/>
        </p:nvSpPr>
        <p:spPr>
          <a:xfrm rot="16200000">
            <a:off x="6912160" y="3699668"/>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1" name="Ovale 123">
            <a:extLst>
              <a:ext uri="{FF2B5EF4-FFF2-40B4-BE49-F238E27FC236}">
                <a16:creationId xmlns:a16="http://schemas.microsoft.com/office/drawing/2014/main" id="{0F15F36E-884A-FAD2-C25D-E08959B4AE72}"/>
              </a:ext>
            </a:extLst>
          </p:cNvPr>
          <p:cNvSpPr/>
          <p:nvPr/>
        </p:nvSpPr>
        <p:spPr>
          <a:xfrm rot="16200000">
            <a:off x="6926930" y="4816584"/>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Ovale 123">
            <a:extLst>
              <a:ext uri="{FF2B5EF4-FFF2-40B4-BE49-F238E27FC236}">
                <a16:creationId xmlns:a16="http://schemas.microsoft.com/office/drawing/2014/main" id="{F6FCC41A-A186-A7AB-6B59-005C3BB5C779}"/>
              </a:ext>
            </a:extLst>
          </p:cNvPr>
          <p:cNvSpPr/>
          <p:nvPr/>
        </p:nvSpPr>
        <p:spPr>
          <a:xfrm rot="16200000">
            <a:off x="6720495" y="4241159"/>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3" name="Ovale 123">
            <a:extLst>
              <a:ext uri="{FF2B5EF4-FFF2-40B4-BE49-F238E27FC236}">
                <a16:creationId xmlns:a16="http://schemas.microsoft.com/office/drawing/2014/main" id="{E108A043-50D6-5DB9-7683-B93686554072}"/>
              </a:ext>
            </a:extLst>
          </p:cNvPr>
          <p:cNvSpPr/>
          <p:nvPr/>
        </p:nvSpPr>
        <p:spPr>
          <a:xfrm rot="16200000">
            <a:off x="7655234" y="3658916"/>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Ovale 123">
            <a:extLst>
              <a:ext uri="{FF2B5EF4-FFF2-40B4-BE49-F238E27FC236}">
                <a16:creationId xmlns:a16="http://schemas.microsoft.com/office/drawing/2014/main" id="{0BB89796-09B9-6B77-B6D8-4F05F7C8F669}"/>
              </a:ext>
            </a:extLst>
          </p:cNvPr>
          <p:cNvSpPr/>
          <p:nvPr/>
        </p:nvSpPr>
        <p:spPr>
          <a:xfrm rot="16200000">
            <a:off x="7508194" y="4161485"/>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Ovale 123">
            <a:extLst>
              <a:ext uri="{FF2B5EF4-FFF2-40B4-BE49-F238E27FC236}">
                <a16:creationId xmlns:a16="http://schemas.microsoft.com/office/drawing/2014/main" id="{0EF3D334-A469-C097-EBE1-90A3D31D2854}"/>
              </a:ext>
            </a:extLst>
          </p:cNvPr>
          <p:cNvSpPr/>
          <p:nvPr/>
        </p:nvSpPr>
        <p:spPr>
          <a:xfrm rot="16200000">
            <a:off x="8290654" y="3539222"/>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6" name="Ovale 123">
            <a:extLst>
              <a:ext uri="{FF2B5EF4-FFF2-40B4-BE49-F238E27FC236}">
                <a16:creationId xmlns:a16="http://schemas.microsoft.com/office/drawing/2014/main" id="{BB25F31B-3E1F-1747-CA58-A3A3A8FAC4FD}"/>
              </a:ext>
            </a:extLst>
          </p:cNvPr>
          <p:cNvSpPr/>
          <p:nvPr/>
        </p:nvSpPr>
        <p:spPr>
          <a:xfrm rot="16200000">
            <a:off x="3455862" y="2785264"/>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Ovale 120">
            <a:extLst>
              <a:ext uri="{FF2B5EF4-FFF2-40B4-BE49-F238E27FC236}">
                <a16:creationId xmlns:a16="http://schemas.microsoft.com/office/drawing/2014/main" id="{5F0B9CF6-E5BA-E636-193B-5C9B32793BA5}"/>
              </a:ext>
            </a:extLst>
          </p:cNvPr>
          <p:cNvSpPr/>
          <p:nvPr/>
        </p:nvSpPr>
        <p:spPr>
          <a:xfrm rot="16200000">
            <a:off x="4368820" y="4674187"/>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Ovale 113">
            <a:extLst>
              <a:ext uri="{FF2B5EF4-FFF2-40B4-BE49-F238E27FC236}">
                <a16:creationId xmlns:a16="http://schemas.microsoft.com/office/drawing/2014/main" id="{0DC51116-4937-1EE2-10AE-3C3232AB6AFC}"/>
              </a:ext>
            </a:extLst>
          </p:cNvPr>
          <p:cNvSpPr/>
          <p:nvPr/>
        </p:nvSpPr>
        <p:spPr>
          <a:xfrm rot="16200000">
            <a:off x="4004743" y="5128063"/>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9" name="Ovale 121">
            <a:extLst>
              <a:ext uri="{FF2B5EF4-FFF2-40B4-BE49-F238E27FC236}">
                <a16:creationId xmlns:a16="http://schemas.microsoft.com/office/drawing/2014/main" id="{D67B1783-0B70-4FE5-AA9B-81FB80A73CBE}"/>
              </a:ext>
            </a:extLst>
          </p:cNvPr>
          <p:cNvSpPr/>
          <p:nvPr/>
        </p:nvSpPr>
        <p:spPr>
          <a:xfrm rot="16200000">
            <a:off x="4876112" y="5235640"/>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0" name="Ovale 120">
            <a:extLst>
              <a:ext uri="{FF2B5EF4-FFF2-40B4-BE49-F238E27FC236}">
                <a16:creationId xmlns:a16="http://schemas.microsoft.com/office/drawing/2014/main" id="{BA6B753E-5A9F-84EF-1EBF-9E9B8ED8FF97}"/>
              </a:ext>
            </a:extLst>
          </p:cNvPr>
          <p:cNvSpPr/>
          <p:nvPr/>
        </p:nvSpPr>
        <p:spPr>
          <a:xfrm rot="16200000">
            <a:off x="4308479" y="5021689"/>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1" name="Ovale 126">
            <a:extLst>
              <a:ext uri="{FF2B5EF4-FFF2-40B4-BE49-F238E27FC236}">
                <a16:creationId xmlns:a16="http://schemas.microsoft.com/office/drawing/2014/main" id="{1C6AD037-4FFB-0BDA-1870-424141F74A39}"/>
              </a:ext>
            </a:extLst>
          </p:cNvPr>
          <p:cNvSpPr/>
          <p:nvPr/>
        </p:nvSpPr>
        <p:spPr>
          <a:xfrm rot="16200000">
            <a:off x="1508927" y="3455274"/>
            <a:ext cx="201180" cy="206460"/>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TextBox 391">
            <a:extLst>
              <a:ext uri="{FF2B5EF4-FFF2-40B4-BE49-F238E27FC236}">
                <a16:creationId xmlns:a16="http://schemas.microsoft.com/office/drawing/2014/main" id="{13CA2E9D-BD48-8773-DCF4-690153FB13DA}"/>
              </a:ext>
            </a:extLst>
          </p:cNvPr>
          <p:cNvSpPr txBox="1"/>
          <p:nvPr/>
        </p:nvSpPr>
        <p:spPr>
          <a:xfrm>
            <a:off x="1230366" y="842302"/>
            <a:ext cx="10082794" cy="664156"/>
          </a:xfrm>
          <a:prstGeom prst="rect">
            <a:avLst/>
          </a:prstGeom>
          <a:noFill/>
        </p:spPr>
        <p:txBody>
          <a:bodyPr wrap="square">
            <a:spAutoFit/>
          </a:bodyPr>
          <a:lstStyle/>
          <a:p>
            <a:pPr algn="ctr">
              <a:lnSpc>
                <a:spcPct val="150000"/>
              </a:lnSpc>
            </a:pPr>
            <a:r>
              <a:rPr lang="en-US" sz="1300" dirty="0">
                <a:solidFill>
                  <a:srgbClr val="666666"/>
                </a:solidFill>
                <a:cs typeface="Poppins" pitchFamily="2" charset="77"/>
              </a:rPr>
              <a:t>TXT today is an emerging player in the digital innovation market, competing against  tech giants, in Italy and Internationally, by aggregating highly specialized digital boutiques and established businesses. </a:t>
            </a:r>
          </a:p>
        </p:txBody>
      </p:sp>
      <p:sp>
        <p:nvSpPr>
          <p:cNvPr id="393" name="Ovale 126">
            <a:extLst>
              <a:ext uri="{FF2B5EF4-FFF2-40B4-BE49-F238E27FC236}">
                <a16:creationId xmlns:a16="http://schemas.microsoft.com/office/drawing/2014/main" id="{0F49736A-7A99-A5AE-7B55-C6C1903AFA4D}"/>
              </a:ext>
            </a:extLst>
          </p:cNvPr>
          <p:cNvSpPr/>
          <p:nvPr/>
        </p:nvSpPr>
        <p:spPr>
          <a:xfrm rot="16200000">
            <a:off x="3272665" y="4233146"/>
            <a:ext cx="201180" cy="206460"/>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4" name="Ovale 123">
            <a:extLst>
              <a:ext uri="{FF2B5EF4-FFF2-40B4-BE49-F238E27FC236}">
                <a16:creationId xmlns:a16="http://schemas.microsoft.com/office/drawing/2014/main" id="{1D0ABAA6-93DC-456E-2593-C2CBD0884304}"/>
              </a:ext>
            </a:extLst>
          </p:cNvPr>
          <p:cNvSpPr/>
          <p:nvPr/>
        </p:nvSpPr>
        <p:spPr>
          <a:xfrm rot="16200000">
            <a:off x="7165035" y="4231673"/>
            <a:ext cx="1032588" cy="1041730"/>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5" name="TextBox 394">
            <a:extLst>
              <a:ext uri="{FF2B5EF4-FFF2-40B4-BE49-F238E27FC236}">
                <a16:creationId xmlns:a16="http://schemas.microsoft.com/office/drawing/2014/main" id="{3233A710-B0B4-E6E2-9D33-B2D414D3B8E7}"/>
              </a:ext>
            </a:extLst>
          </p:cNvPr>
          <p:cNvSpPr txBox="1"/>
          <p:nvPr/>
        </p:nvSpPr>
        <p:spPr>
          <a:xfrm>
            <a:off x="4338882" y="2057016"/>
            <a:ext cx="1338828" cy="369332"/>
          </a:xfrm>
          <a:prstGeom prst="rect">
            <a:avLst/>
          </a:prstGeom>
          <a:noFill/>
        </p:spPr>
        <p:txBody>
          <a:bodyPr wrap="none" rtlCol="0">
            <a:spAutoFit/>
          </a:bodyPr>
          <a:lstStyle/>
          <a:p>
            <a:r>
              <a:rPr lang="en-US" b="1">
                <a:solidFill>
                  <a:prstClr val="white"/>
                </a:solidFill>
                <a:latin typeface="Poppins Light" panose="00000400000000000000" pitchFamily="2" charset="0"/>
                <a:cs typeface="Poppins Light" panose="00000400000000000000" pitchFamily="2" charset="0"/>
              </a:rPr>
              <a:t>TXT Group</a:t>
            </a:r>
            <a:endParaRPr lang="it-IT" b="1">
              <a:solidFill>
                <a:prstClr val="white"/>
              </a:solidFill>
              <a:latin typeface="Poppins Light" panose="00000400000000000000" pitchFamily="2" charset="0"/>
              <a:cs typeface="Poppins Light" panose="00000400000000000000" pitchFamily="2" charset="0"/>
            </a:endParaRPr>
          </a:p>
        </p:txBody>
      </p:sp>
      <p:sp>
        <p:nvSpPr>
          <p:cNvPr id="396" name="TextBox 395">
            <a:extLst>
              <a:ext uri="{FF2B5EF4-FFF2-40B4-BE49-F238E27FC236}">
                <a16:creationId xmlns:a16="http://schemas.microsoft.com/office/drawing/2014/main" id="{3E71E27E-9D4E-F5B8-80CE-3D71F76FEC96}"/>
              </a:ext>
            </a:extLst>
          </p:cNvPr>
          <p:cNvSpPr txBox="1"/>
          <p:nvPr/>
        </p:nvSpPr>
        <p:spPr>
          <a:xfrm>
            <a:off x="9505689" y="2089430"/>
            <a:ext cx="1770036" cy="369332"/>
          </a:xfrm>
          <a:prstGeom prst="rect">
            <a:avLst/>
          </a:prstGeom>
          <a:noFill/>
        </p:spPr>
        <p:txBody>
          <a:bodyPr wrap="none" rtlCol="0">
            <a:spAutoFit/>
          </a:bodyPr>
          <a:lstStyle/>
          <a:p>
            <a:r>
              <a:rPr lang="en-US" b="1">
                <a:solidFill>
                  <a:prstClr val="white"/>
                </a:solidFill>
                <a:latin typeface="Poppins Light" panose="00000400000000000000" pitchFamily="2" charset="0"/>
                <a:cs typeface="Poppins Light" panose="00000400000000000000" pitchFamily="2" charset="0"/>
              </a:rPr>
              <a:t>TXT Company</a:t>
            </a:r>
            <a:endParaRPr lang="it-IT" b="1">
              <a:solidFill>
                <a:prstClr val="white"/>
              </a:solidFill>
              <a:latin typeface="Poppins Light" panose="00000400000000000000" pitchFamily="2" charset="0"/>
              <a:cs typeface="Poppins Light" panose="00000400000000000000" pitchFamily="2" charset="0"/>
            </a:endParaRPr>
          </a:p>
        </p:txBody>
      </p:sp>
      <p:sp>
        <p:nvSpPr>
          <p:cNvPr id="397" name="Ovale 123">
            <a:extLst>
              <a:ext uri="{FF2B5EF4-FFF2-40B4-BE49-F238E27FC236}">
                <a16:creationId xmlns:a16="http://schemas.microsoft.com/office/drawing/2014/main" id="{6995177B-412A-F99B-1BA9-BE9327E9B87D}"/>
              </a:ext>
            </a:extLst>
          </p:cNvPr>
          <p:cNvSpPr/>
          <p:nvPr/>
        </p:nvSpPr>
        <p:spPr>
          <a:xfrm rot="16200000">
            <a:off x="8302412" y="4149518"/>
            <a:ext cx="479562" cy="489683"/>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Ovale 248">
            <a:extLst>
              <a:ext uri="{FF2B5EF4-FFF2-40B4-BE49-F238E27FC236}">
                <a16:creationId xmlns:a16="http://schemas.microsoft.com/office/drawing/2014/main" id="{6301E50E-AB8F-DF2E-6780-798B569E520D}"/>
              </a:ext>
            </a:extLst>
          </p:cNvPr>
          <p:cNvSpPr/>
          <p:nvPr/>
        </p:nvSpPr>
        <p:spPr>
          <a:xfrm rot="16200000">
            <a:off x="10178672" y="3028734"/>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 name="Ovale 248">
            <a:extLst>
              <a:ext uri="{FF2B5EF4-FFF2-40B4-BE49-F238E27FC236}">
                <a16:creationId xmlns:a16="http://schemas.microsoft.com/office/drawing/2014/main" id="{52258456-7BC7-EB92-08DB-7A872122963E}"/>
              </a:ext>
            </a:extLst>
          </p:cNvPr>
          <p:cNvSpPr/>
          <p:nvPr/>
        </p:nvSpPr>
        <p:spPr>
          <a:xfrm rot="16200000">
            <a:off x="9020014" y="3216625"/>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0" name="Ovale 248">
            <a:extLst>
              <a:ext uri="{FF2B5EF4-FFF2-40B4-BE49-F238E27FC236}">
                <a16:creationId xmlns:a16="http://schemas.microsoft.com/office/drawing/2014/main" id="{60FF5C59-87B3-F834-60AA-AC326E5393A7}"/>
              </a:ext>
            </a:extLst>
          </p:cNvPr>
          <p:cNvSpPr/>
          <p:nvPr/>
        </p:nvSpPr>
        <p:spPr>
          <a:xfrm rot="16200000">
            <a:off x="10283055" y="3435830"/>
            <a:ext cx="107752" cy="107752"/>
          </a:xfrm>
          <a:prstGeom prst="ellipse">
            <a:avLst/>
          </a:prstGeom>
          <a:solidFill>
            <a:srgbClr val="FFFFFF">
              <a:alpha val="59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Ovale 123">
            <a:extLst>
              <a:ext uri="{FF2B5EF4-FFF2-40B4-BE49-F238E27FC236}">
                <a16:creationId xmlns:a16="http://schemas.microsoft.com/office/drawing/2014/main" id="{9719DB9B-9C41-C66F-3DE7-BC176E8A27FF}"/>
              </a:ext>
            </a:extLst>
          </p:cNvPr>
          <p:cNvSpPr/>
          <p:nvPr/>
        </p:nvSpPr>
        <p:spPr>
          <a:xfrm rot="16200000">
            <a:off x="9125723" y="4061140"/>
            <a:ext cx="364740" cy="374861"/>
          </a:xfrm>
          <a:prstGeom prst="ellipse">
            <a:avLst/>
          </a:prstGeom>
          <a:solidFill>
            <a:srgbClr val="FFFFFF">
              <a:alpha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698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extLst>
              <a:ext uri="{FF2B5EF4-FFF2-40B4-BE49-F238E27FC236}">
                <a16:creationId xmlns:a16="http://schemas.microsoft.com/office/drawing/2014/main" id="{E72EEDA4-725C-149D-62C4-32B7C12A96B8}"/>
              </a:ext>
            </a:extLst>
          </p:cNvPr>
          <p:cNvSpPr txBox="1"/>
          <p:nvPr/>
        </p:nvSpPr>
        <p:spPr>
          <a:xfrm>
            <a:off x="4227569" y="249016"/>
            <a:ext cx="5194864" cy="430887"/>
          </a:xfrm>
          <a:prstGeom prst="rect">
            <a:avLst/>
          </a:prstGeom>
          <a:noFill/>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20000" b="0">
                <a:solidFill>
                  <a:srgbClr val="2C2E3C"/>
                </a:solidFill>
                <a:latin typeface="Roboto Black"/>
                <a:ea typeface="Roboto Black"/>
                <a:cs typeface="Roboto Black"/>
                <a:sym typeface="Roboto Black"/>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Poppins Medium" panose="00000600000000000000" pitchFamily="2" charset="0"/>
                <a:ea typeface="Roboto Black"/>
                <a:cs typeface="Poppins Medium" panose="00000600000000000000" pitchFamily="2" charset="0"/>
                <a:sym typeface="Roboto Black"/>
              </a:rPr>
              <a:t>Segmentation by Offering</a:t>
            </a:r>
          </a:p>
        </p:txBody>
      </p:sp>
      <p:sp>
        <p:nvSpPr>
          <p:cNvPr id="4" name="Ovale 8">
            <a:extLst>
              <a:ext uri="{FF2B5EF4-FFF2-40B4-BE49-F238E27FC236}">
                <a16:creationId xmlns:a16="http://schemas.microsoft.com/office/drawing/2014/main" id="{6ADC9809-D02F-0F17-F509-FA19AD9B2884}"/>
              </a:ext>
            </a:extLst>
          </p:cNvPr>
          <p:cNvSpPr/>
          <p:nvPr/>
        </p:nvSpPr>
        <p:spPr>
          <a:xfrm>
            <a:off x="4958090" y="1396404"/>
            <a:ext cx="4281424" cy="4281425"/>
          </a:xfrm>
          <a:prstGeom prst="ellipse">
            <a:avLst/>
          </a:prstGeom>
          <a:noFill/>
          <a:ln w="19050" cap="flat" cmpd="sng" algn="ctr">
            <a:gradFill>
              <a:gsLst>
                <a:gs pos="0">
                  <a:srgbClr val="307FE2">
                    <a:lumMod val="5000"/>
                    <a:lumOff val="95000"/>
                  </a:srgbClr>
                </a:gs>
                <a:gs pos="0">
                  <a:srgbClr val="3FB59F"/>
                </a:gs>
                <a:gs pos="48000">
                  <a:srgbClr val="3DB0CD"/>
                </a:gs>
                <a:gs pos="100000">
                  <a:srgbClr val="1796C1"/>
                </a:gs>
              </a:gsLst>
              <a:lin ang="5400000" scaled="1"/>
            </a:gra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Poppins"/>
              <a:ea typeface="+mn-ea"/>
              <a:cs typeface="+mn-cs"/>
            </a:endParaRPr>
          </a:p>
        </p:txBody>
      </p:sp>
      <p:sp>
        <p:nvSpPr>
          <p:cNvPr id="6" name="Ovale 9">
            <a:extLst>
              <a:ext uri="{FF2B5EF4-FFF2-40B4-BE49-F238E27FC236}">
                <a16:creationId xmlns:a16="http://schemas.microsoft.com/office/drawing/2014/main" id="{284718BC-0E63-B4DC-AEF4-521F2B1F7035}"/>
              </a:ext>
            </a:extLst>
          </p:cNvPr>
          <p:cNvSpPr/>
          <p:nvPr/>
        </p:nvSpPr>
        <p:spPr>
          <a:xfrm>
            <a:off x="5911892" y="1869880"/>
            <a:ext cx="1725865" cy="1747975"/>
          </a:xfrm>
          <a:prstGeom prst="ellipse">
            <a:avLst/>
          </a:prstGeom>
          <a:noFill/>
          <a:ln w="57150" cap="flat" cmpd="sng" algn="ctr">
            <a:gradFill>
              <a:gsLst>
                <a:gs pos="0">
                  <a:srgbClr val="307FE2">
                    <a:lumMod val="5000"/>
                    <a:lumOff val="95000"/>
                  </a:srgbClr>
                </a:gs>
                <a:gs pos="0">
                  <a:srgbClr val="3FB59F"/>
                </a:gs>
                <a:gs pos="48000">
                  <a:srgbClr val="3DB0CD"/>
                </a:gs>
                <a:gs pos="100000">
                  <a:srgbClr val="1796C1"/>
                </a:gs>
              </a:gsLst>
              <a:lin ang="5400000" scaled="1"/>
            </a:gra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Poppins"/>
                <a:ea typeface="+mn-ea"/>
                <a:cs typeface="+mn-cs"/>
              </a:rPr>
              <a:t>v</a:t>
            </a:r>
          </a:p>
        </p:txBody>
      </p:sp>
      <p:sp>
        <p:nvSpPr>
          <p:cNvPr id="7" name="Ovale 10">
            <a:extLst>
              <a:ext uri="{FF2B5EF4-FFF2-40B4-BE49-F238E27FC236}">
                <a16:creationId xmlns:a16="http://schemas.microsoft.com/office/drawing/2014/main" id="{8FFBCF7C-8952-833D-53D5-74375CA3961E}"/>
              </a:ext>
            </a:extLst>
          </p:cNvPr>
          <p:cNvSpPr/>
          <p:nvPr/>
        </p:nvSpPr>
        <p:spPr>
          <a:xfrm>
            <a:off x="5964841" y="3717685"/>
            <a:ext cx="1368000" cy="1368000"/>
          </a:xfrm>
          <a:prstGeom prst="ellipse">
            <a:avLst/>
          </a:prstGeom>
          <a:noFill/>
          <a:ln w="57150" cap="flat" cmpd="sng" algn="ctr">
            <a:gradFill>
              <a:gsLst>
                <a:gs pos="0">
                  <a:srgbClr val="307FE2">
                    <a:lumMod val="5000"/>
                    <a:lumOff val="95000"/>
                  </a:srgbClr>
                </a:gs>
                <a:gs pos="0">
                  <a:srgbClr val="3FB59F"/>
                </a:gs>
                <a:gs pos="48000">
                  <a:srgbClr val="3DB0CD"/>
                </a:gs>
                <a:gs pos="100000">
                  <a:srgbClr val="1796C1"/>
                </a:gs>
              </a:gsLst>
              <a:lin ang="5400000" scaled="1"/>
            </a:gra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Poppins"/>
                <a:ea typeface="+mn-ea"/>
                <a:cs typeface="+mn-cs"/>
              </a:rPr>
              <a:t>v</a:t>
            </a:r>
          </a:p>
        </p:txBody>
      </p:sp>
      <p:sp>
        <p:nvSpPr>
          <p:cNvPr id="8" name="Ovale 11">
            <a:extLst>
              <a:ext uri="{FF2B5EF4-FFF2-40B4-BE49-F238E27FC236}">
                <a16:creationId xmlns:a16="http://schemas.microsoft.com/office/drawing/2014/main" id="{A8C53331-1B63-1102-D869-066ECD81761A}"/>
              </a:ext>
            </a:extLst>
          </p:cNvPr>
          <p:cNvSpPr/>
          <p:nvPr/>
        </p:nvSpPr>
        <p:spPr>
          <a:xfrm>
            <a:off x="7305317" y="3085532"/>
            <a:ext cx="1490944" cy="1457654"/>
          </a:xfrm>
          <a:prstGeom prst="ellipse">
            <a:avLst/>
          </a:prstGeom>
          <a:noFill/>
          <a:ln w="57150" cap="flat" cmpd="sng" algn="ctr">
            <a:gradFill>
              <a:gsLst>
                <a:gs pos="0">
                  <a:srgbClr val="307FE2">
                    <a:lumMod val="5000"/>
                    <a:lumOff val="95000"/>
                  </a:srgbClr>
                </a:gs>
                <a:gs pos="0">
                  <a:srgbClr val="3FB59F"/>
                </a:gs>
                <a:gs pos="48000">
                  <a:srgbClr val="3DB0CD"/>
                </a:gs>
                <a:gs pos="100000">
                  <a:srgbClr val="1796C1"/>
                </a:gs>
              </a:gsLst>
              <a:lin ang="5400000" scaled="1"/>
            </a:gra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0" i="0" u="none" strike="noStrike" kern="0" cap="none" spc="0" normalizeH="0" baseline="0" noProof="0">
                <a:ln>
                  <a:noFill/>
                </a:ln>
                <a:solidFill>
                  <a:prstClr val="white"/>
                </a:solidFill>
                <a:effectLst/>
                <a:uLnTx/>
                <a:uFillTx/>
                <a:latin typeface="Poppins"/>
                <a:ea typeface="+mn-ea"/>
                <a:cs typeface="+mn-cs"/>
              </a:rPr>
              <a:t>v</a:t>
            </a:r>
          </a:p>
        </p:txBody>
      </p:sp>
      <p:sp>
        <p:nvSpPr>
          <p:cNvPr id="10" name="Ovale 14">
            <a:extLst>
              <a:ext uri="{FF2B5EF4-FFF2-40B4-BE49-F238E27FC236}">
                <a16:creationId xmlns:a16="http://schemas.microsoft.com/office/drawing/2014/main" id="{B6AF9BDF-C97C-2CD7-6059-B0AA8E5D0AC3}"/>
              </a:ext>
            </a:extLst>
          </p:cNvPr>
          <p:cNvSpPr/>
          <p:nvPr/>
        </p:nvSpPr>
        <p:spPr>
          <a:xfrm>
            <a:off x="8957822" y="2852236"/>
            <a:ext cx="473475" cy="473475"/>
          </a:xfrm>
          <a:prstGeom prst="ellipse">
            <a:avLst/>
          </a:prstGeom>
          <a:gradFill>
            <a:gsLst>
              <a:gs pos="0">
                <a:srgbClr val="307FE2">
                  <a:lumMod val="5000"/>
                  <a:lumOff val="95000"/>
                </a:srgbClr>
              </a:gs>
              <a:gs pos="0">
                <a:srgbClr val="3FB59F"/>
              </a:gs>
              <a:gs pos="48000">
                <a:srgbClr val="3DB0CD"/>
              </a:gs>
              <a:gs pos="100000">
                <a:srgbClr val="1796C1"/>
              </a:gs>
            </a:gsLst>
            <a:lin ang="5400000" scaled="1"/>
          </a:gradFill>
          <a:ln w="1270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Poppins"/>
              <a:ea typeface="+mn-ea"/>
              <a:cs typeface="+mn-cs"/>
            </a:endParaRPr>
          </a:p>
        </p:txBody>
      </p:sp>
      <p:sp>
        <p:nvSpPr>
          <p:cNvPr id="11" name="Ovale 15">
            <a:extLst>
              <a:ext uri="{FF2B5EF4-FFF2-40B4-BE49-F238E27FC236}">
                <a16:creationId xmlns:a16="http://schemas.microsoft.com/office/drawing/2014/main" id="{125BED97-851E-7D55-DC71-4AC58AFC9ADC}"/>
              </a:ext>
            </a:extLst>
          </p:cNvPr>
          <p:cNvSpPr/>
          <p:nvPr/>
        </p:nvSpPr>
        <p:spPr>
          <a:xfrm>
            <a:off x="8927601" y="3758890"/>
            <a:ext cx="473475" cy="473475"/>
          </a:xfrm>
          <a:prstGeom prst="ellipse">
            <a:avLst/>
          </a:prstGeom>
          <a:gradFill>
            <a:gsLst>
              <a:gs pos="0">
                <a:srgbClr val="307FE2">
                  <a:lumMod val="5000"/>
                  <a:lumOff val="95000"/>
                </a:srgbClr>
              </a:gs>
              <a:gs pos="0">
                <a:srgbClr val="3FB59F"/>
              </a:gs>
              <a:gs pos="48000">
                <a:srgbClr val="3DB0CD"/>
              </a:gs>
              <a:gs pos="100000">
                <a:srgbClr val="1796C1"/>
              </a:gs>
            </a:gsLst>
            <a:lin ang="5400000" scaled="1"/>
          </a:gradFill>
          <a:ln w="1270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Poppins"/>
              <a:ea typeface="+mn-ea"/>
              <a:cs typeface="+mn-cs"/>
            </a:endParaRPr>
          </a:p>
        </p:txBody>
      </p:sp>
      <p:sp>
        <p:nvSpPr>
          <p:cNvPr id="12" name="Ovale 16">
            <a:extLst>
              <a:ext uri="{FF2B5EF4-FFF2-40B4-BE49-F238E27FC236}">
                <a16:creationId xmlns:a16="http://schemas.microsoft.com/office/drawing/2014/main" id="{DECF2589-556A-E925-4450-180C81EAE6F0}"/>
              </a:ext>
            </a:extLst>
          </p:cNvPr>
          <p:cNvSpPr/>
          <p:nvPr/>
        </p:nvSpPr>
        <p:spPr>
          <a:xfrm>
            <a:off x="8504495" y="4665544"/>
            <a:ext cx="473475" cy="473475"/>
          </a:xfrm>
          <a:prstGeom prst="ellipse">
            <a:avLst/>
          </a:prstGeom>
          <a:gradFill>
            <a:gsLst>
              <a:gs pos="0">
                <a:srgbClr val="307FE2">
                  <a:lumMod val="5000"/>
                  <a:lumOff val="95000"/>
                </a:srgbClr>
              </a:gs>
              <a:gs pos="0">
                <a:srgbClr val="3FB59F"/>
              </a:gs>
              <a:gs pos="48000">
                <a:srgbClr val="3DB0CD"/>
              </a:gs>
              <a:gs pos="100000">
                <a:srgbClr val="1796C1"/>
              </a:gs>
            </a:gsLst>
            <a:lin ang="5400000" scaled="1"/>
          </a:gradFill>
          <a:ln w="1270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Poppins"/>
              <a:ea typeface="+mn-ea"/>
              <a:cs typeface="+mn-cs"/>
            </a:endParaRPr>
          </a:p>
        </p:txBody>
      </p:sp>
      <p:sp>
        <p:nvSpPr>
          <p:cNvPr id="13" name="Ovale 17">
            <a:extLst>
              <a:ext uri="{FF2B5EF4-FFF2-40B4-BE49-F238E27FC236}">
                <a16:creationId xmlns:a16="http://schemas.microsoft.com/office/drawing/2014/main" id="{6D7FF79F-DFBB-1FB3-4B17-75FDAE75AA69}"/>
              </a:ext>
            </a:extLst>
          </p:cNvPr>
          <p:cNvSpPr/>
          <p:nvPr/>
        </p:nvSpPr>
        <p:spPr>
          <a:xfrm>
            <a:off x="6583041" y="5451808"/>
            <a:ext cx="390386" cy="390386"/>
          </a:xfrm>
          <a:prstGeom prst="ellipse">
            <a:avLst/>
          </a:prstGeom>
          <a:gradFill>
            <a:gsLst>
              <a:gs pos="0">
                <a:srgbClr val="307FE2">
                  <a:lumMod val="5000"/>
                  <a:lumOff val="95000"/>
                </a:srgbClr>
              </a:gs>
              <a:gs pos="0">
                <a:srgbClr val="3FB59F"/>
              </a:gs>
              <a:gs pos="48000">
                <a:srgbClr val="3DB0CD"/>
              </a:gs>
              <a:gs pos="100000">
                <a:srgbClr val="1796C1"/>
              </a:gs>
            </a:gsLst>
            <a:lin ang="5400000" scaled="1"/>
          </a:gradFill>
          <a:ln w="1270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Poppins"/>
              <a:ea typeface="+mn-ea"/>
              <a:cs typeface="+mn-cs"/>
            </a:endParaRPr>
          </a:p>
        </p:txBody>
      </p:sp>
      <p:sp>
        <p:nvSpPr>
          <p:cNvPr id="14" name="Ovale 20">
            <a:extLst>
              <a:ext uri="{FF2B5EF4-FFF2-40B4-BE49-F238E27FC236}">
                <a16:creationId xmlns:a16="http://schemas.microsoft.com/office/drawing/2014/main" id="{44BB90AA-7CCC-DD2F-D33B-84BA4D591CB7}"/>
              </a:ext>
            </a:extLst>
          </p:cNvPr>
          <p:cNvSpPr/>
          <p:nvPr/>
        </p:nvSpPr>
        <p:spPr>
          <a:xfrm>
            <a:off x="5154355" y="4575815"/>
            <a:ext cx="386680" cy="381176"/>
          </a:xfrm>
          <a:prstGeom prst="ellipse">
            <a:avLst/>
          </a:prstGeom>
          <a:gradFill>
            <a:gsLst>
              <a:gs pos="0">
                <a:srgbClr val="307FE2">
                  <a:lumMod val="5000"/>
                  <a:lumOff val="95000"/>
                </a:srgbClr>
              </a:gs>
              <a:gs pos="0">
                <a:srgbClr val="3FB59F"/>
              </a:gs>
              <a:gs pos="48000">
                <a:srgbClr val="3DB0CD"/>
              </a:gs>
              <a:gs pos="100000">
                <a:srgbClr val="1796C1"/>
              </a:gs>
            </a:gsLst>
            <a:lin ang="5400000" scaled="1"/>
          </a:gradFill>
          <a:ln w="1270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Poppins"/>
              <a:ea typeface="+mn-ea"/>
              <a:cs typeface="+mn-cs"/>
            </a:endParaRPr>
          </a:p>
        </p:txBody>
      </p:sp>
      <p:sp>
        <p:nvSpPr>
          <p:cNvPr id="16" name="Title 1">
            <a:extLst>
              <a:ext uri="{FF2B5EF4-FFF2-40B4-BE49-F238E27FC236}">
                <a16:creationId xmlns:a16="http://schemas.microsoft.com/office/drawing/2014/main" id="{47988E69-EC37-3567-2E38-33F6E67DB2DB}"/>
              </a:ext>
            </a:extLst>
          </p:cNvPr>
          <p:cNvSpPr txBox="1">
            <a:spLocks/>
          </p:cNvSpPr>
          <p:nvPr/>
        </p:nvSpPr>
        <p:spPr>
          <a:xfrm>
            <a:off x="7403568" y="3259463"/>
            <a:ext cx="1297737" cy="1073777"/>
          </a:xfrm>
          <a:prstGeom prst="rect">
            <a:avLst/>
          </a:prstGeom>
        </p:spPr>
        <p:txBody>
          <a:bodyPr anchor="ct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Smart</a:t>
            </a:r>
          </a:p>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Solutions</a:t>
            </a:r>
          </a:p>
          <a:p>
            <a:pPr marL="0" marR="0" lvl="0" indent="0" algn="ctr" defTabSz="1828800" rtl="0" eaLnBrk="1" fontAlgn="auto" latinLnBrk="0" hangingPunct="1">
              <a:lnSpc>
                <a:spcPct val="90000"/>
              </a:lnSpc>
              <a:spcBef>
                <a:spcPct val="0"/>
              </a:spcBef>
              <a:spcAft>
                <a:spcPts val="0"/>
              </a:spcAft>
              <a:buClrTx/>
              <a:buSzTx/>
              <a:buFontTx/>
              <a:buNone/>
              <a:tabLst/>
              <a:defRPr/>
            </a:pPr>
            <a:endParaRPr kumimoji="0" lang="en-US" sz="1000" b="0"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endParaRPr>
          </a:p>
          <a:p>
            <a:pPr algn="ctr" defTabSz="914400">
              <a:lnSpc>
                <a:spcPct val="100000"/>
              </a:lnSpc>
              <a:spcBef>
                <a:spcPts val="0"/>
              </a:spcBef>
              <a:defRPr/>
            </a:pPr>
            <a:r>
              <a:rPr lang="en-US" sz="1050" i="1">
                <a:solidFill>
                  <a:srgbClr val="272626"/>
                </a:solidFill>
                <a:latin typeface="Poppins" panose="00000500000000000000" pitchFamily="2" charset="0"/>
                <a:cs typeface="Poppins" panose="00000500000000000000" pitchFamily="2" charset="0"/>
              </a:rPr>
              <a:t>% EBITDA ~ 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19% of Business *</a:t>
            </a:r>
          </a:p>
        </p:txBody>
      </p:sp>
      <p:sp>
        <p:nvSpPr>
          <p:cNvPr id="17" name="Title 1">
            <a:extLst>
              <a:ext uri="{FF2B5EF4-FFF2-40B4-BE49-F238E27FC236}">
                <a16:creationId xmlns:a16="http://schemas.microsoft.com/office/drawing/2014/main" id="{0F57B64F-35A9-CFC5-5E6E-DD852564F91F}"/>
              </a:ext>
            </a:extLst>
          </p:cNvPr>
          <p:cNvSpPr txBox="1">
            <a:spLocks/>
          </p:cNvSpPr>
          <p:nvPr/>
        </p:nvSpPr>
        <p:spPr>
          <a:xfrm>
            <a:off x="6008734" y="2083111"/>
            <a:ext cx="1532180" cy="1304762"/>
          </a:xfrm>
          <a:prstGeom prst="rect">
            <a:avLst/>
          </a:prstGeom>
        </p:spPr>
        <p:txBody>
          <a:bodyPr anchor="ct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Software Engineering</a:t>
            </a:r>
          </a:p>
          <a:p>
            <a:pPr marL="0" marR="0" lvl="0" indent="0" algn="ctr" defTabSz="1828800" rtl="0" eaLnBrk="1" fontAlgn="auto" latinLnBrk="0" hangingPunct="1">
              <a:lnSpc>
                <a:spcPct val="90000"/>
              </a:lnSpc>
              <a:spcBef>
                <a:spcPct val="0"/>
              </a:spcBef>
              <a:spcAft>
                <a:spcPts val="0"/>
              </a:spcAft>
              <a:buClrTx/>
              <a:buSzTx/>
              <a:buFontTx/>
              <a:buNone/>
              <a:tabLst/>
              <a:defRPr/>
            </a:pPr>
            <a:endParaRPr kumimoji="0" lang="en-US" sz="1200" b="0"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endParaRPr>
          </a:p>
          <a:p>
            <a:pPr algn="ctr"/>
            <a:r>
              <a:rPr lang="en-US" sz="1050" i="1">
                <a:solidFill>
                  <a:srgbClr val="272626"/>
                </a:solidFill>
                <a:latin typeface="Poppins" panose="00000500000000000000" pitchFamily="2" charset="0"/>
                <a:cs typeface="Poppins" panose="00000500000000000000" pitchFamily="2" charset="0"/>
              </a:rPr>
              <a:t>% EBITDA ~ 12%</a:t>
            </a:r>
          </a:p>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1050" b="0" i="1"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65% of Business *</a:t>
            </a:r>
          </a:p>
        </p:txBody>
      </p:sp>
      <p:sp>
        <p:nvSpPr>
          <p:cNvPr id="18" name="Title 1">
            <a:extLst>
              <a:ext uri="{FF2B5EF4-FFF2-40B4-BE49-F238E27FC236}">
                <a16:creationId xmlns:a16="http://schemas.microsoft.com/office/drawing/2014/main" id="{76981C04-C15C-D519-16A8-A9BE4EEA272B}"/>
              </a:ext>
            </a:extLst>
          </p:cNvPr>
          <p:cNvSpPr txBox="1">
            <a:spLocks/>
          </p:cNvSpPr>
          <p:nvPr/>
        </p:nvSpPr>
        <p:spPr>
          <a:xfrm>
            <a:off x="6008506" y="3881844"/>
            <a:ext cx="1297737" cy="974385"/>
          </a:xfrm>
          <a:prstGeom prst="rect">
            <a:avLst/>
          </a:prstGeom>
        </p:spPr>
        <p:txBody>
          <a:bodyPr anchor="ct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Digital </a:t>
            </a:r>
          </a:p>
          <a:p>
            <a:pPr marL="0" marR="0" lvl="0" indent="0" algn="ctr" defTabSz="18288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Advisory</a:t>
            </a:r>
          </a:p>
          <a:p>
            <a:pPr marL="0" marR="0" lvl="0" indent="0" algn="ctr" defTabSz="1828800" rtl="0" eaLnBrk="1" fontAlgn="auto" latinLnBrk="0" hangingPunct="1">
              <a:lnSpc>
                <a:spcPct val="90000"/>
              </a:lnSpc>
              <a:spcBef>
                <a:spcPct val="0"/>
              </a:spcBef>
              <a:spcAft>
                <a:spcPts val="0"/>
              </a:spcAft>
              <a:buClrTx/>
              <a:buSzTx/>
              <a:buFontTx/>
              <a:buNone/>
              <a:tabLst/>
              <a:defRPr/>
            </a:pPr>
            <a:endParaRPr kumimoji="0" lang="en-US" sz="600" b="0"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endParaRPr>
          </a:p>
          <a:p>
            <a:pPr algn="ctr" defTabSz="914400">
              <a:lnSpc>
                <a:spcPct val="100000"/>
              </a:lnSpc>
              <a:spcBef>
                <a:spcPts val="0"/>
              </a:spcBef>
              <a:defRPr/>
            </a:pPr>
            <a:r>
              <a:rPr lang="en-US" sz="1050" i="1">
                <a:solidFill>
                  <a:srgbClr val="272626"/>
                </a:solidFill>
                <a:latin typeface="Poppins" panose="00000500000000000000" pitchFamily="2" charset="0"/>
                <a:cs typeface="Poppins" panose="00000500000000000000" pitchFamily="2" charset="0"/>
              </a:rPr>
              <a:t>% EBITDA ~ 15%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16% of Business</a:t>
            </a:r>
            <a:r>
              <a:rPr kumimoji="0" lang="en-US" sz="700" b="0" i="1"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 </a:t>
            </a:r>
            <a:r>
              <a:rPr kumimoji="0" lang="en-US" sz="1050" b="0" i="1"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a:t>
            </a:r>
          </a:p>
        </p:txBody>
      </p:sp>
      <p:pic>
        <p:nvPicPr>
          <p:cNvPr id="20" name="Immagine 27">
            <a:extLst>
              <a:ext uri="{FF2B5EF4-FFF2-40B4-BE49-F238E27FC236}">
                <a16:creationId xmlns:a16="http://schemas.microsoft.com/office/drawing/2014/main" id="{49175380-D960-BF42-DC3B-79C0FBC25BCA}"/>
              </a:ext>
            </a:extLst>
          </p:cNvPr>
          <p:cNvPicPr>
            <a:picLocks noChangeAspect="1"/>
          </p:cNvPicPr>
          <p:nvPr/>
        </p:nvPicPr>
        <p:blipFill>
          <a:blip r:embed="rId3"/>
          <a:stretch>
            <a:fillRect/>
          </a:stretch>
        </p:blipFill>
        <p:spPr>
          <a:xfrm>
            <a:off x="9080850" y="2974562"/>
            <a:ext cx="238876" cy="204751"/>
          </a:xfrm>
          <a:prstGeom prst="rect">
            <a:avLst/>
          </a:prstGeom>
        </p:spPr>
      </p:pic>
      <p:pic>
        <p:nvPicPr>
          <p:cNvPr id="21" name="Immagine 28">
            <a:extLst>
              <a:ext uri="{FF2B5EF4-FFF2-40B4-BE49-F238E27FC236}">
                <a16:creationId xmlns:a16="http://schemas.microsoft.com/office/drawing/2014/main" id="{E49274E7-C09C-ECB3-93EF-AC6E47D6A34F}"/>
              </a:ext>
            </a:extLst>
          </p:cNvPr>
          <p:cNvPicPr>
            <a:picLocks noChangeAspect="1"/>
          </p:cNvPicPr>
          <p:nvPr/>
        </p:nvPicPr>
        <p:blipFill>
          <a:blip r:embed="rId4"/>
          <a:stretch>
            <a:fillRect/>
          </a:stretch>
        </p:blipFill>
        <p:spPr>
          <a:xfrm>
            <a:off x="9066778" y="3882834"/>
            <a:ext cx="213855" cy="217542"/>
          </a:xfrm>
          <a:prstGeom prst="rect">
            <a:avLst/>
          </a:prstGeom>
        </p:spPr>
      </p:pic>
      <p:pic>
        <p:nvPicPr>
          <p:cNvPr id="23" name="Immagine 30">
            <a:extLst>
              <a:ext uri="{FF2B5EF4-FFF2-40B4-BE49-F238E27FC236}">
                <a16:creationId xmlns:a16="http://schemas.microsoft.com/office/drawing/2014/main" id="{4D823F22-A5B1-E5BD-6AC5-B2203C1E694F}"/>
              </a:ext>
            </a:extLst>
          </p:cNvPr>
          <p:cNvPicPr>
            <a:picLocks noChangeAspect="1"/>
          </p:cNvPicPr>
          <p:nvPr/>
        </p:nvPicPr>
        <p:blipFill>
          <a:blip r:embed="rId5"/>
          <a:stretch>
            <a:fillRect/>
          </a:stretch>
        </p:blipFill>
        <p:spPr>
          <a:xfrm>
            <a:off x="6685545" y="5564466"/>
            <a:ext cx="200635" cy="195061"/>
          </a:xfrm>
          <a:prstGeom prst="rect">
            <a:avLst/>
          </a:prstGeom>
        </p:spPr>
      </p:pic>
      <p:sp>
        <p:nvSpPr>
          <p:cNvPr id="24" name="Title 1">
            <a:extLst>
              <a:ext uri="{FF2B5EF4-FFF2-40B4-BE49-F238E27FC236}">
                <a16:creationId xmlns:a16="http://schemas.microsoft.com/office/drawing/2014/main" id="{32FFA844-BE12-141A-E8F2-7FB91B85E3E2}"/>
              </a:ext>
            </a:extLst>
          </p:cNvPr>
          <p:cNvSpPr txBox="1">
            <a:spLocks/>
          </p:cNvSpPr>
          <p:nvPr/>
        </p:nvSpPr>
        <p:spPr>
          <a:xfrm>
            <a:off x="2900092" y="1215094"/>
            <a:ext cx="2148801" cy="386679"/>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defTabSz="18288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Software Engineering</a:t>
            </a:r>
          </a:p>
          <a:p>
            <a:pPr marL="0" marR="0" lvl="0" indent="0" defTabSz="18288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Digitization &amp; Servitization of products</a:t>
            </a:r>
          </a:p>
        </p:txBody>
      </p:sp>
      <p:sp>
        <p:nvSpPr>
          <p:cNvPr id="25" name="Title 1">
            <a:extLst>
              <a:ext uri="{FF2B5EF4-FFF2-40B4-BE49-F238E27FC236}">
                <a16:creationId xmlns:a16="http://schemas.microsoft.com/office/drawing/2014/main" id="{5EB6A6A4-A8E9-56ED-012D-E3C30E61AAB6}"/>
              </a:ext>
            </a:extLst>
          </p:cNvPr>
          <p:cNvSpPr txBox="1">
            <a:spLocks/>
          </p:cNvSpPr>
          <p:nvPr/>
        </p:nvSpPr>
        <p:spPr>
          <a:xfrm>
            <a:off x="9470835" y="3916874"/>
            <a:ext cx="883256" cy="146796"/>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Fintech</a:t>
            </a:r>
          </a:p>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&amp; </a:t>
            </a:r>
            <a:r>
              <a:rPr kumimoji="0" lang="en-US" sz="1000" b="1"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Regtech </a:t>
            </a:r>
            <a:r>
              <a:rPr kumimoji="0" lang="en-US" sz="1000" b="0"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Solutions</a:t>
            </a:r>
          </a:p>
        </p:txBody>
      </p:sp>
      <p:sp>
        <p:nvSpPr>
          <p:cNvPr id="26" name="Title 1">
            <a:extLst>
              <a:ext uri="{FF2B5EF4-FFF2-40B4-BE49-F238E27FC236}">
                <a16:creationId xmlns:a16="http://schemas.microsoft.com/office/drawing/2014/main" id="{BFAA22EE-BDD0-0ED4-8171-7F266B6C15ED}"/>
              </a:ext>
            </a:extLst>
          </p:cNvPr>
          <p:cNvSpPr txBox="1">
            <a:spLocks/>
          </p:cNvSpPr>
          <p:nvPr/>
        </p:nvSpPr>
        <p:spPr>
          <a:xfrm>
            <a:off x="6945241" y="5727005"/>
            <a:ext cx="1559254" cy="28289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a:noFill/>
                </a:ln>
                <a:solidFill>
                  <a:srgbClr val="171916"/>
                </a:solidFill>
                <a:effectLst/>
                <a:uLnTx/>
                <a:uFillTx/>
                <a:latin typeface="Poppins Light" pitchFamily="2" charset="77"/>
                <a:ea typeface="+mj-ea"/>
                <a:cs typeface="Poppins Light" pitchFamily="2" charset="77"/>
              </a:rPr>
              <a:t>Governance of Digital Transformation</a:t>
            </a:r>
          </a:p>
        </p:txBody>
      </p:sp>
      <p:sp>
        <p:nvSpPr>
          <p:cNvPr id="27" name="Title 1">
            <a:extLst>
              <a:ext uri="{FF2B5EF4-FFF2-40B4-BE49-F238E27FC236}">
                <a16:creationId xmlns:a16="http://schemas.microsoft.com/office/drawing/2014/main" id="{B336F23A-E9A8-E136-4BAD-E923302E6000}"/>
              </a:ext>
            </a:extLst>
          </p:cNvPr>
          <p:cNvSpPr txBox="1">
            <a:spLocks/>
          </p:cNvSpPr>
          <p:nvPr/>
        </p:nvSpPr>
        <p:spPr>
          <a:xfrm>
            <a:off x="4985624" y="4973587"/>
            <a:ext cx="856033" cy="278494"/>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Process Mining</a:t>
            </a:r>
          </a:p>
        </p:txBody>
      </p:sp>
      <p:sp>
        <p:nvSpPr>
          <p:cNvPr id="28" name="Title 1">
            <a:extLst>
              <a:ext uri="{FF2B5EF4-FFF2-40B4-BE49-F238E27FC236}">
                <a16:creationId xmlns:a16="http://schemas.microsoft.com/office/drawing/2014/main" id="{AECB8D9E-A9A1-B128-C7D3-D33426DBC177}"/>
              </a:ext>
            </a:extLst>
          </p:cNvPr>
          <p:cNvSpPr txBox="1">
            <a:spLocks/>
          </p:cNvSpPr>
          <p:nvPr/>
        </p:nvSpPr>
        <p:spPr>
          <a:xfrm>
            <a:off x="5273950" y="5518993"/>
            <a:ext cx="1145708" cy="28251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IT Governance &amp; IT Costing</a:t>
            </a:r>
          </a:p>
        </p:txBody>
      </p:sp>
      <p:sp>
        <p:nvSpPr>
          <p:cNvPr id="29" name="Title 1">
            <a:extLst>
              <a:ext uri="{FF2B5EF4-FFF2-40B4-BE49-F238E27FC236}">
                <a16:creationId xmlns:a16="http://schemas.microsoft.com/office/drawing/2014/main" id="{842B9641-D7FA-A1BF-BDBF-9A346D541303}"/>
              </a:ext>
            </a:extLst>
          </p:cNvPr>
          <p:cNvSpPr txBox="1">
            <a:spLocks/>
          </p:cNvSpPr>
          <p:nvPr/>
        </p:nvSpPr>
        <p:spPr>
          <a:xfrm>
            <a:off x="9517259" y="3003536"/>
            <a:ext cx="1115680" cy="146796"/>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Sustainability </a:t>
            </a:r>
          </a:p>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&amp; </a:t>
            </a:r>
            <a:r>
              <a:rPr kumimoji="0" lang="en-US" sz="1000" b="1"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ESG </a:t>
            </a:r>
            <a:r>
              <a:rPr kumimoji="0" lang="en-US" sz="1000" b="0"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platforms</a:t>
            </a:r>
          </a:p>
        </p:txBody>
      </p:sp>
      <p:sp>
        <p:nvSpPr>
          <p:cNvPr id="30" name="Title 1">
            <a:extLst>
              <a:ext uri="{FF2B5EF4-FFF2-40B4-BE49-F238E27FC236}">
                <a16:creationId xmlns:a16="http://schemas.microsoft.com/office/drawing/2014/main" id="{A3225B48-A538-D8D5-50FC-1A4634F60288}"/>
              </a:ext>
            </a:extLst>
          </p:cNvPr>
          <p:cNvSpPr txBox="1">
            <a:spLocks/>
          </p:cNvSpPr>
          <p:nvPr/>
        </p:nvSpPr>
        <p:spPr>
          <a:xfrm>
            <a:off x="2905513" y="4387401"/>
            <a:ext cx="2189902" cy="626296"/>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Digital Advisory</a:t>
            </a:r>
          </a:p>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Reshaping and automatization of processes</a:t>
            </a:r>
          </a:p>
        </p:txBody>
      </p:sp>
      <p:sp>
        <p:nvSpPr>
          <p:cNvPr id="31" name="Title 1">
            <a:extLst>
              <a:ext uri="{FF2B5EF4-FFF2-40B4-BE49-F238E27FC236}">
                <a16:creationId xmlns:a16="http://schemas.microsoft.com/office/drawing/2014/main" id="{7BDEFFC4-CD2F-F739-2E94-8DCDD7D80A81}"/>
              </a:ext>
            </a:extLst>
          </p:cNvPr>
          <p:cNvSpPr txBox="1">
            <a:spLocks/>
          </p:cNvSpPr>
          <p:nvPr/>
        </p:nvSpPr>
        <p:spPr>
          <a:xfrm>
            <a:off x="9057752" y="4844902"/>
            <a:ext cx="927955" cy="146781"/>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IoT</a:t>
            </a:r>
            <a:r>
              <a:rPr kumimoji="0" lang="en-US" sz="1000" b="0"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 Devices</a:t>
            </a:r>
          </a:p>
        </p:txBody>
      </p:sp>
      <p:sp>
        <p:nvSpPr>
          <p:cNvPr id="32" name="Ovale 21">
            <a:extLst>
              <a:ext uri="{FF2B5EF4-FFF2-40B4-BE49-F238E27FC236}">
                <a16:creationId xmlns:a16="http://schemas.microsoft.com/office/drawing/2014/main" id="{4C7D501A-EA15-F6F3-1385-6ED4D3C18590}"/>
              </a:ext>
            </a:extLst>
          </p:cNvPr>
          <p:cNvSpPr/>
          <p:nvPr/>
        </p:nvSpPr>
        <p:spPr>
          <a:xfrm>
            <a:off x="4676778" y="2800557"/>
            <a:ext cx="684000" cy="684000"/>
          </a:xfrm>
          <a:prstGeom prst="ellipse">
            <a:avLst/>
          </a:prstGeom>
          <a:gradFill>
            <a:gsLst>
              <a:gs pos="0">
                <a:srgbClr val="307FE2">
                  <a:lumMod val="5000"/>
                  <a:lumOff val="95000"/>
                </a:srgbClr>
              </a:gs>
              <a:gs pos="0">
                <a:srgbClr val="3FB59F"/>
              </a:gs>
              <a:gs pos="48000">
                <a:srgbClr val="3DB0CD"/>
              </a:gs>
              <a:gs pos="100000">
                <a:srgbClr val="1796C1"/>
              </a:gs>
            </a:gsLst>
            <a:lin ang="5400000" scaled="1"/>
          </a:gradFill>
          <a:ln w="1270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Poppins"/>
              <a:ea typeface="+mn-ea"/>
              <a:cs typeface="+mn-cs"/>
            </a:endParaRPr>
          </a:p>
        </p:txBody>
      </p:sp>
      <p:pic>
        <p:nvPicPr>
          <p:cNvPr id="38" name="Immagine 26">
            <a:extLst>
              <a:ext uri="{FF2B5EF4-FFF2-40B4-BE49-F238E27FC236}">
                <a16:creationId xmlns:a16="http://schemas.microsoft.com/office/drawing/2014/main" id="{09B9B4F3-AE8D-669C-0FF3-FE3EAA130744}"/>
              </a:ext>
            </a:extLst>
          </p:cNvPr>
          <p:cNvPicPr>
            <a:picLocks noChangeAspect="1"/>
          </p:cNvPicPr>
          <p:nvPr/>
        </p:nvPicPr>
        <p:blipFill>
          <a:blip r:embed="rId6"/>
          <a:stretch>
            <a:fillRect/>
          </a:stretch>
        </p:blipFill>
        <p:spPr>
          <a:xfrm>
            <a:off x="5234056" y="4693937"/>
            <a:ext cx="179585" cy="157083"/>
          </a:xfrm>
          <a:prstGeom prst="rect">
            <a:avLst/>
          </a:prstGeom>
        </p:spPr>
      </p:pic>
      <p:sp>
        <p:nvSpPr>
          <p:cNvPr id="40" name="Title 1">
            <a:extLst>
              <a:ext uri="{FF2B5EF4-FFF2-40B4-BE49-F238E27FC236}">
                <a16:creationId xmlns:a16="http://schemas.microsoft.com/office/drawing/2014/main" id="{99F0ABDA-D447-291D-ED3B-9BF287FC7878}"/>
              </a:ext>
            </a:extLst>
          </p:cNvPr>
          <p:cNvSpPr txBox="1">
            <a:spLocks/>
          </p:cNvSpPr>
          <p:nvPr/>
        </p:nvSpPr>
        <p:spPr>
          <a:xfrm>
            <a:off x="3503894" y="2995517"/>
            <a:ext cx="1226268" cy="28251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Cybersecurity</a:t>
            </a:r>
            <a:r>
              <a:rPr kumimoji="0" lang="en-US" sz="1000" b="0"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 &amp; Information Risk Management</a:t>
            </a:r>
          </a:p>
        </p:txBody>
      </p:sp>
      <p:sp>
        <p:nvSpPr>
          <p:cNvPr id="41" name="Title 1">
            <a:extLst>
              <a:ext uri="{FF2B5EF4-FFF2-40B4-BE49-F238E27FC236}">
                <a16:creationId xmlns:a16="http://schemas.microsoft.com/office/drawing/2014/main" id="{A99B0860-8B50-D985-543E-C02A30A46654}"/>
              </a:ext>
            </a:extLst>
          </p:cNvPr>
          <p:cNvSpPr txBox="1">
            <a:spLocks/>
          </p:cNvSpPr>
          <p:nvPr/>
        </p:nvSpPr>
        <p:spPr>
          <a:xfrm>
            <a:off x="3929623" y="1947164"/>
            <a:ext cx="1226268" cy="28251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r" defTabSz="1828800"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Cloud</a:t>
            </a:r>
            <a:r>
              <a:rPr kumimoji="0" lang="en-US" sz="1000" b="0"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 &amp; Data Analytics</a:t>
            </a:r>
          </a:p>
        </p:txBody>
      </p:sp>
      <p:sp>
        <p:nvSpPr>
          <p:cNvPr id="42" name="Ovale 21">
            <a:extLst>
              <a:ext uri="{FF2B5EF4-FFF2-40B4-BE49-F238E27FC236}">
                <a16:creationId xmlns:a16="http://schemas.microsoft.com/office/drawing/2014/main" id="{25675816-5BE6-33E0-3386-7F0AAAF1EA08}"/>
              </a:ext>
            </a:extLst>
          </p:cNvPr>
          <p:cNvSpPr/>
          <p:nvPr/>
        </p:nvSpPr>
        <p:spPr>
          <a:xfrm>
            <a:off x="5125573" y="1830521"/>
            <a:ext cx="576000" cy="576000"/>
          </a:xfrm>
          <a:prstGeom prst="ellipse">
            <a:avLst/>
          </a:prstGeom>
          <a:gradFill>
            <a:gsLst>
              <a:gs pos="0">
                <a:srgbClr val="307FE2">
                  <a:lumMod val="5000"/>
                  <a:lumOff val="95000"/>
                </a:srgbClr>
              </a:gs>
              <a:gs pos="0">
                <a:srgbClr val="3FB59F"/>
              </a:gs>
              <a:gs pos="48000">
                <a:srgbClr val="3DB0CD"/>
              </a:gs>
              <a:gs pos="100000">
                <a:srgbClr val="1796C1"/>
              </a:gs>
            </a:gsLst>
            <a:lin ang="5400000" scaled="1"/>
          </a:gradFill>
          <a:ln w="1270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Poppins"/>
              <a:ea typeface="+mn-ea"/>
              <a:cs typeface="+mn-cs"/>
            </a:endParaRPr>
          </a:p>
        </p:txBody>
      </p:sp>
      <p:sp>
        <p:nvSpPr>
          <p:cNvPr id="44" name="Title 1">
            <a:extLst>
              <a:ext uri="{FF2B5EF4-FFF2-40B4-BE49-F238E27FC236}">
                <a16:creationId xmlns:a16="http://schemas.microsoft.com/office/drawing/2014/main" id="{120B3939-5274-6357-0D26-C320380356FC}"/>
              </a:ext>
            </a:extLst>
          </p:cNvPr>
          <p:cNvSpPr txBox="1">
            <a:spLocks/>
          </p:cNvSpPr>
          <p:nvPr/>
        </p:nvSpPr>
        <p:spPr>
          <a:xfrm>
            <a:off x="7010535" y="952084"/>
            <a:ext cx="1098612" cy="28251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Artificial Intelligence</a:t>
            </a:r>
          </a:p>
        </p:txBody>
      </p:sp>
      <p:sp>
        <p:nvSpPr>
          <p:cNvPr id="45" name="Ovale 17">
            <a:extLst>
              <a:ext uri="{FF2B5EF4-FFF2-40B4-BE49-F238E27FC236}">
                <a16:creationId xmlns:a16="http://schemas.microsoft.com/office/drawing/2014/main" id="{01B4931B-B062-FD3D-7052-A5E00D2DC19E}"/>
              </a:ext>
            </a:extLst>
          </p:cNvPr>
          <p:cNvSpPr/>
          <p:nvPr/>
        </p:nvSpPr>
        <p:spPr>
          <a:xfrm>
            <a:off x="5735486" y="5111472"/>
            <a:ext cx="390386" cy="390386"/>
          </a:xfrm>
          <a:prstGeom prst="ellipse">
            <a:avLst/>
          </a:prstGeom>
          <a:gradFill>
            <a:gsLst>
              <a:gs pos="0">
                <a:srgbClr val="307FE2">
                  <a:lumMod val="5000"/>
                  <a:lumOff val="95000"/>
                </a:srgbClr>
              </a:gs>
              <a:gs pos="0">
                <a:srgbClr val="3FB59F"/>
              </a:gs>
              <a:gs pos="48000">
                <a:srgbClr val="3DB0CD"/>
              </a:gs>
              <a:gs pos="100000">
                <a:srgbClr val="1796C1"/>
              </a:gs>
            </a:gsLst>
            <a:lin ang="5400000" scaled="1"/>
          </a:gradFill>
          <a:ln w="1270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Poppins"/>
              <a:ea typeface="+mn-ea"/>
              <a:cs typeface="+mn-cs"/>
            </a:endParaRPr>
          </a:p>
        </p:txBody>
      </p:sp>
      <p:sp>
        <p:nvSpPr>
          <p:cNvPr id="47" name="Title 1">
            <a:extLst>
              <a:ext uri="{FF2B5EF4-FFF2-40B4-BE49-F238E27FC236}">
                <a16:creationId xmlns:a16="http://schemas.microsoft.com/office/drawing/2014/main" id="{EED658D5-BFF3-EB98-1BBC-BA360D08BAB1}"/>
              </a:ext>
            </a:extLst>
          </p:cNvPr>
          <p:cNvSpPr txBox="1">
            <a:spLocks/>
          </p:cNvSpPr>
          <p:nvPr/>
        </p:nvSpPr>
        <p:spPr>
          <a:xfrm>
            <a:off x="8690642" y="1527539"/>
            <a:ext cx="856033" cy="28251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Extended </a:t>
            </a:r>
          </a:p>
          <a:p>
            <a:pPr marL="0" marR="0" lvl="0" indent="0" algn="l" defTabSz="1828800" rtl="0" eaLnBrk="1" fontAlgn="auto" latinLnBrk="0" hangingPunct="1">
              <a:lnSpc>
                <a:spcPct val="90000"/>
              </a:lnSpc>
              <a:spcBef>
                <a:spcPct val="0"/>
              </a:spcBef>
              <a:spcAft>
                <a:spcPts val="0"/>
              </a:spcAft>
              <a:buClrTx/>
              <a:buSzTx/>
              <a:buFontTx/>
              <a:buNone/>
              <a:tabLst/>
              <a:defRPr/>
            </a:pPr>
            <a:r>
              <a:rPr kumimoji="0" lang="en-US" sz="1000" b="1" i="0" u="none" strike="noStrike" kern="1200" cap="none" spc="0" normalizeH="0" baseline="0" noProof="0">
                <a:ln>
                  <a:noFill/>
                </a:ln>
                <a:solidFill>
                  <a:srgbClr val="272626"/>
                </a:solidFill>
                <a:effectLst/>
                <a:uLnTx/>
                <a:uFillTx/>
                <a:latin typeface="Poppins Light" pitchFamily="2" charset="77"/>
                <a:ea typeface="+mj-ea"/>
                <a:cs typeface="Poppins Light" pitchFamily="2" charset="77"/>
              </a:rPr>
              <a:t>Reality</a:t>
            </a:r>
          </a:p>
        </p:txBody>
      </p:sp>
      <p:sp>
        <p:nvSpPr>
          <p:cNvPr id="48" name="Title 1">
            <a:extLst>
              <a:ext uri="{FF2B5EF4-FFF2-40B4-BE49-F238E27FC236}">
                <a16:creationId xmlns:a16="http://schemas.microsoft.com/office/drawing/2014/main" id="{E4968081-027C-2187-4087-3EB693A48440}"/>
              </a:ext>
            </a:extLst>
          </p:cNvPr>
          <p:cNvSpPr txBox="1">
            <a:spLocks/>
          </p:cNvSpPr>
          <p:nvPr/>
        </p:nvSpPr>
        <p:spPr>
          <a:xfrm>
            <a:off x="9929352" y="4391656"/>
            <a:ext cx="2028371" cy="626296"/>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marL="0" marR="0" lvl="0" indent="0" algn="r" defTabSz="1828800" rtl="0" eaLnBrk="1" fontAlgn="auto" latinLnBrk="0" hangingPunct="1">
              <a:lnSpc>
                <a:spcPct val="90000"/>
              </a:lnSpc>
              <a:spcBef>
                <a:spcPct val="0"/>
              </a:spcBef>
              <a:spcAft>
                <a:spcPts val="0"/>
              </a:spcAft>
              <a:buClrTx/>
              <a:buSzTx/>
              <a:buFontTx/>
              <a:buNone/>
              <a:tabLst/>
              <a:defRPr/>
            </a:pPr>
            <a:r>
              <a:rPr kumimoji="0" lang="en-US" sz="1200" b="1"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Smart Solutions</a:t>
            </a:r>
          </a:p>
          <a:p>
            <a:pPr marL="0" marR="0" lvl="0" indent="0" algn="r" defTabSz="18288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a:noFill/>
                </a:ln>
                <a:solidFill>
                  <a:srgbClr val="272626"/>
                </a:solidFill>
                <a:effectLst/>
                <a:uLnTx/>
                <a:uFillTx/>
                <a:latin typeface="Poppins" panose="00000500000000000000" pitchFamily="2" charset="0"/>
                <a:ea typeface="+mj-ea"/>
                <a:cs typeface="Poppins" panose="00000500000000000000" pitchFamily="2" charset="0"/>
              </a:rPr>
              <a:t>Innovative Platforms to accelerate customers’ business</a:t>
            </a:r>
          </a:p>
        </p:txBody>
      </p:sp>
      <p:sp>
        <p:nvSpPr>
          <p:cNvPr id="2" name="TextBox 1">
            <a:extLst>
              <a:ext uri="{FF2B5EF4-FFF2-40B4-BE49-F238E27FC236}">
                <a16:creationId xmlns:a16="http://schemas.microsoft.com/office/drawing/2014/main" id="{99D59F63-AAD1-663A-6538-3695F0859EF9}"/>
              </a:ext>
            </a:extLst>
          </p:cNvPr>
          <p:cNvSpPr txBox="1"/>
          <p:nvPr/>
        </p:nvSpPr>
        <p:spPr>
          <a:xfrm>
            <a:off x="2444879" y="6388271"/>
            <a:ext cx="7896742"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Poppins"/>
                <a:ea typeface="+mn-ea"/>
                <a:cs typeface="Poppins Light" panose="00000400000000000000" pitchFamily="2" charset="0"/>
              </a:rPr>
              <a:t>*Percentages of business incidence by offering segment are calculated on FY-2023 Revenues (Preliminary) of € 224Mn</a:t>
            </a:r>
            <a:endParaRPr kumimoji="0" lang="en-US" sz="1000" b="0" i="1" u="none" strike="noStrike" kern="1200" cap="none" spc="0" normalizeH="0" baseline="0" noProof="0" dirty="0">
              <a:ln>
                <a:noFill/>
              </a:ln>
              <a:solidFill>
                <a:prstClr val="black">
                  <a:lumMod val="85000"/>
                  <a:lumOff val="15000"/>
                </a:prstClr>
              </a:solidFill>
              <a:effectLst/>
              <a:uLnTx/>
              <a:uFillTx/>
              <a:latin typeface="Poppins"/>
              <a:ea typeface="+mn-ea"/>
              <a:cs typeface="+mn-cs"/>
            </a:endParaRPr>
          </a:p>
        </p:txBody>
      </p:sp>
      <p:sp>
        <p:nvSpPr>
          <p:cNvPr id="5" name="Ovale 21">
            <a:extLst>
              <a:ext uri="{FF2B5EF4-FFF2-40B4-BE49-F238E27FC236}">
                <a16:creationId xmlns:a16="http://schemas.microsoft.com/office/drawing/2014/main" id="{7F27C7DF-5E06-A608-F6D1-6C33F023C96D}"/>
              </a:ext>
            </a:extLst>
          </p:cNvPr>
          <p:cNvSpPr/>
          <p:nvPr/>
        </p:nvSpPr>
        <p:spPr>
          <a:xfrm>
            <a:off x="6376350" y="1044970"/>
            <a:ext cx="684000" cy="684000"/>
          </a:xfrm>
          <a:prstGeom prst="ellipse">
            <a:avLst/>
          </a:prstGeom>
          <a:gradFill>
            <a:gsLst>
              <a:gs pos="0">
                <a:srgbClr val="307FE2">
                  <a:lumMod val="5000"/>
                  <a:lumOff val="95000"/>
                </a:srgbClr>
              </a:gs>
              <a:gs pos="0">
                <a:srgbClr val="3FB59F"/>
              </a:gs>
              <a:gs pos="48000">
                <a:srgbClr val="3DB0CD"/>
              </a:gs>
              <a:gs pos="100000">
                <a:srgbClr val="1796C1"/>
              </a:gs>
            </a:gsLst>
            <a:lin ang="5400000" scaled="1"/>
          </a:gradFill>
          <a:ln w="1270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Poppins"/>
              <a:ea typeface="+mn-ea"/>
              <a:cs typeface="+mn-cs"/>
            </a:endParaRPr>
          </a:p>
        </p:txBody>
      </p:sp>
      <p:sp>
        <p:nvSpPr>
          <p:cNvPr id="50" name="Ovale 21">
            <a:extLst>
              <a:ext uri="{FF2B5EF4-FFF2-40B4-BE49-F238E27FC236}">
                <a16:creationId xmlns:a16="http://schemas.microsoft.com/office/drawing/2014/main" id="{B3841D77-F390-ED5A-0D39-983F06416FA9}"/>
              </a:ext>
            </a:extLst>
          </p:cNvPr>
          <p:cNvSpPr/>
          <p:nvPr/>
        </p:nvSpPr>
        <p:spPr>
          <a:xfrm>
            <a:off x="7998272" y="1482632"/>
            <a:ext cx="684000" cy="684000"/>
          </a:xfrm>
          <a:prstGeom prst="ellipse">
            <a:avLst/>
          </a:prstGeom>
          <a:gradFill>
            <a:gsLst>
              <a:gs pos="0">
                <a:srgbClr val="307FE2">
                  <a:lumMod val="5000"/>
                  <a:lumOff val="95000"/>
                </a:srgbClr>
              </a:gs>
              <a:gs pos="0">
                <a:srgbClr val="3FB59F"/>
              </a:gs>
              <a:gs pos="48000">
                <a:srgbClr val="3DB0CD"/>
              </a:gs>
              <a:gs pos="100000">
                <a:srgbClr val="1796C1"/>
              </a:gs>
            </a:gsLst>
            <a:lin ang="5400000" scaled="1"/>
          </a:gradFill>
          <a:ln w="1270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900" b="0" i="0" u="none" strike="noStrike" kern="0" cap="none" spc="0" normalizeH="0" baseline="0" noProof="0">
              <a:ln>
                <a:noFill/>
              </a:ln>
              <a:solidFill>
                <a:prstClr val="white"/>
              </a:solidFill>
              <a:effectLst/>
              <a:uLnTx/>
              <a:uFillTx/>
              <a:latin typeface="Poppins"/>
              <a:ea typeface="+mn-ea"/>
              <a:cs typeface="+mn-cs"/>
            </a:endParaRPr>
          </a:p>
        </p:txBody>
      </p:sp>
      <p:pic>
        <p:nvPicPr>
          <p:cNvPr id="51" name="Immagine 32">
            <a:extLst>
              <a:ext uri="{FF2B5EF4-FFF2-40B4-BE49-F238E27FC236}">
                <a16:creationId xmlns:a16="http://schemas.microsoft.com/office/drawing/2014/main" id="{067C7F1C-9DBB-8030-D1F8-AD4A6E13BF62}"/>
              </a:ext>
            </a:extLst>
          </p:cNvPr>
          <p:cNvPicPr>
            <a:picLocks noChangeAspect="1"/>
          </p:cNvPicPr>
          <p:nvPr/>
        </p:nvPicPr>
        <p:blipFill>
          <a:blip r:embed="rId7"/>
          <a:stretch>
            <a:fillRect/>
          </a:stretch>
        </p:blipFill>
        <p:spPr>
          <a:xfrm>
            <a:off x="10660719" y="1216653"/>
            <a:ext cx="310886" cy="310886"/>
          </a:xfrm>
          <a:prstGeom prst="rect">
            <a:avLst/>
          </a:prstGeom>
        </p:spPr>
      </p:pic>
      <p:pic>
        <p:nvPicPr>
          <p:cNvPr id="35" name="Immagine 33">
            <a:extLst>
              <a:ext uri="{FF2B5EF4-FFF2-40B4-BE49-F238E27FC236}">
                <a16:creationId xmlns:a16="http://schemas.microsoft.com/office/drawing/2014/main" id="{C1220931-95DE-825C-5EAD-1989303A8258}"/>
              </a:ext>
            </a:extLst>
          </p:cNvPr>
          <p:cNvPicPr>
            <a:picLocks noChangeAspect="1"/>
          </p:cNvPicPr>
          <p:nvPr/>
        </p:nvPicPr>
        <p:blipFill>
          <a:blip r:embed="rId8"/>
          <a:stretch>
            <a:fillRect/>
          </a:stretch>
        </p:blipFill>
        <p:spPr>
          <a:xfrm>
            <a:off x="8092520" y="1658284"/>
            <a:ext cx="499039" cy="332695"/>
          </a:xfrm>
          <a:prstGeom prst="rect">
            <a:avLst/>
          </a:prstGeom>
        </p:spPr>
      </p:pic>
      <p:pic>
        <p:nvPicPr>
          <p:cNvPr id="36" name="Graphic 35" descr="Artificial Intelligence with solid fill">
            <a:extLst>
              <a:ext uri="{FF2B5EF4-FFF2-40B4-BE49-F238E27FC236}">
                <a16:creationId xmlns:a16="http://schemas.microsoft.com/office/drawing/2014/main" id="{066B3A3F-D84B-1988-7636-181C229896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4464" y="1119860"/>
            <a:ext cx="516044" cy="516044"/>
          </a:xfrm>
          <a:prstGeom prst="rect">
            <a:avLst/>
          </a:prstGeom>
        </p:spPr>
      </p:pic>
      <p:pic>
        <p:nvPicPr>
          <p:cNvPr id="37" name="Elemento grafico 59">
            <a:extLst>
              <a:ext uri="{FF2B5EF4-FFF2-40B4-BE49-F238E27FC236}">
                <a16:creationId xmlns:a16="http://schemas.microsoft.com/office/drawing/2014/main" id="{DE93CE0A-7516-3A80-B2E9-9D52AA1150F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840210" y="2882130"/>
            <a:ext cx="322036" cy="466953"/>
          </a:xfrm>
          <a:prstGeom prst="rect">
            <a:avLst/>
          </a:prstGeom>
        </p:spPr>
      </p:pic>
      <p:pic>
        <p:nvPicPr>
          <p:cNvPr id="55" name="Picture 54">
            <a:extLst>
              <a:ext uri="{FF2B5EF4-FFF2-40B4-BE49-F238E27FC236}">
                <a16:creationId xmlns:a16="http://schemas.microsoft.com/office/drawing/2014/main" id="{6A2BE1FE-EE8D-0EE5-2DC5-050D3D0C4B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26258" y="4805917"/>
            <a:ext cx="237765" cy="237765"/>
          </a:xfrm>
          <a:prstGeom prst="rect">
            <a:avLst/>
          </a:prstGeom>
        </p:spPr>
      </p:pic>
      <p:pic>
        <p:nvPicPr>
          <p:cNvPr id="57" name="Graphic 56" descr="Cloud outline">
            <a:extLst>
              <a:ext uri="{FF2B5EF4-FFF2-40B4-BE49-F238E27FC236}">
                <a16:creationId xmlns:a16="http://schemas.microsoft.com/office/drawing/2014/main" id="{F37FC34D-E233-AFDE-E5C3-4D5A07CBCD6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49385" y="1849052"/>
            <a:ext cx="528376" cy="528376"/>
          </a:xfrm>
          <a:prstGeom prst="rect">
            <a:avLst/>
          </a:prstGeom>
        </p:spPr>
      </p:pic>
      <p:pic>
        <p:nvPicPr>
          <p:cNvPr id="61" name="Picture 60">
            <a:extLst>
              <a:ext uri="{FF2B5EF4-FFF2-40B4-BE49-F238E27FC236}">
                <a16:creationId xmlns:a16="http://schemas.microsoft.com/office/drawing/2014/main" id="{2250BC79-7253-976D-0764-D2A80522561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9751" y="5184550"/>
            <a:ext cx="161856" cy="233263"/>
          </a:xfrm>
          <a:prstGeom prst="rect">
            <a:avLst/>
          </a:prstGeom>
        </p:spPr>
      </p:pic>
      <p:sp>
        <p:nvSpPr>
          <p:cNvPr id="9" name="Slide Number">
            <a:extLst>
              <a:ext uri="{FF2B5EF4-FFF2-40B4-BE49-F238E27FC236}">
                <a16:creationId xmlns:a16="http://schemas.microsoft.com/office/drawing/2014/main" id="{2DC9B7AA-F18C-29D0-7222-B5349F139D8E}"/>
              </a:ext>
            </a:extLst>
          </p:cNvPr>
          <p:cNvSpPr txBox="1">
            <a:spLocks noGrp="1"/>
          </p:cNvSpPr>
          <p:nvPr>
            <p:ph type="sldNum" sz="quarter" idx="4"/>
          </p:nvPr>
        </p:nvSpPr>
        <p:spPr>
          <a:xfrm>
            <a:off x="11829541" y="268586"/>
            <a:ext cx="81754"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6</a:t>
            </a:fld>
            <a:endParaRPr lang="it-IT" sz="1000"/>
          </a:p>
        </p:txBody>
      </p:sp>
    </p:spTree>
    <p:extLst>
      <p:ext uri="{BB962C8B-B14F-4D97-AF65-F5344CB8AC3E}">
        <p14:creationId xmlns:p14="http://schemas.microsoft.com/office/powerpoint/2010/main" val="1702929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52EE5-7638-64C5-7793-C32A1DEE9942}"/>
            </a:ext>
          </a:extLst>
        </p:cNvPr>
        <p:cNvGrpSpPr/>
        <p:nvPr/>
      </p:nvGrpSpPr>
      <p:grpSpPr>
        <a:xfrm>
          <a:off x="0" y="0"/>
          <a:ext cx="0" cy="0"/>
          <a:chOff x="0" y="0"/>
          <a:chExt cx="0" cy="0"/>
        </a:xfrm>
      </p:grpSpPr>
      <p:cxnSp>
        <p:nvCxnSpPr>
          <p:cNvPr id="65" name="Straight Connector 45">
            <a:extLst>
              <a:ext uri="{FF2B5EF4-FFF2-40B4-BE49-F238E27FC236}">
                <a16:creationId xmlns:a16="http://schemas.microsoft.com/office/drawing/2014/main" id="{60828EB1-CD9C-91A3-21B8-B0E9ABDBB1B9}"/>
              </a:ext>
            </a:extLst>
          </p:cNvPr>
          <p:cNvCxnSpPr>
            <a:cxnSpLocks/>
          </p:cNvCxnSpPr>
          <p:nvPr/>
        </p:nvCxnSpPr>
        <p:spPr bwMode="auto">
          <a:xfrm>
            <a:off x="-43249" y="4533506"/>
            <a:ext cx="3467170" cy="0"/>
          </a:xfrm>
          <a:prstGeom prst="line">
            <a:avLst/>
          </a:prstGeom>
          <a:solidFill>
            <a:schemeClr val="accent1"/>
          </a:solidFill>
          <a:ln w="12700" cap="flat" cmpd="sng" algn="ctr">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6" name="Straight Connector 45">
            <a:extLst>
              <a:ext uri="{FF2B5EF4-FFF2-40B4-BE49-F238E27FC236}">
                <a16:creationId xmlns:a16="http://schemas.microsoft.com/office/drawing/2014/main" id="{8FEDA9C2-3A45-B1C4-4536-4CD562CABC97}"/>
              </a:ext>
            </a:extLst>
          </p:cNvPr>
          <p:cNvCxnSpPr>
            <a:cxnSpLocks/>
          </p:cNvCxnSpPr>
          <p:nvPr/>
        </p:nvCxnSpPr>
        <p:spPr bwMode="auto">
          <a:xfrm flipV="1">
            <a:off x="3520214" y="3170304"/>
            <a:ext cx="7377571" cy="1363202"/>
          </a:xfrm>
          <a:prstGeom prst="line">
            <a:avLst/>
          </a:prstGeom>
          <a:solidFill>
            <a:schemeClr val="accent1"/>
          </a:solidFill>
          <a:ln w="12700" cap="flat" cmpd="sng" algn="ctr">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7" name="Straight Connector 45">
            <a:extLst>
              <a:ext uri="{FF2B5EF4-FFF2-40B4-BE49-F238E27FC236}">
                <a16:creationId xmlns:a16="http://schemas.microsoft.com/office/drawing/2014/main" id="{E343052E-AEFF-AA6B-6AEC-A52B1DA4235F}"/>
              </a:ext>
            </a:extLst>
          </p:cNvPr>
          <p:cNvCxnSpPr>
            <a:cxnSpLocks/>
          </p:cNvCxnSpPr>
          <p:nvPr/>
        </p:nvCxnSpPr>
        <p:spPr bwMode="auto">
          <a:xfrm flipV="1">
            <a:off x="10897784" y="1974463"/>
            <a:ext cx="1294216" cy="1203116"/>
          </a:xfrm>
          <a:prstGeom prst="line">
            <a:avLst/>
          </a:prstGeom>
          <a:solidFill>
            <a:schemeClr val="accent1"/>
          </a:solidFill>
          <a:ln w="12700" cap="flat" cmpd="sng" algn="ctr">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8" name="Freeform 31">
            <a:extLst>
              <a:ext uri="{FF2B5EF4-FFF2-40B4-BE49-F238E27FC236}">
                <a16:creationId xmlns:a16="http://schemas.microsoft.com/office/drawing/2014/main" id="{9152113F-4B2E-9FC3-11E8-4F67B1749BE1}"/>
              </a:ext>
            </a:extLst>
          </p:cNvPr>
          <p:cNvSpPr>
            <a:spLocks noChangeArrowheads="1"/>
          </p:cNvSpPr>
          <p:nvPr/>
        </p:nvSpPr>
        <p:spPr bwMode="auto">
          <a:xfrm flipV="1">
            <a:off x="497840" y="4437752"/>
            <a:ext cx="187407" cy="187407"/>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rgbClr val="2B87CA"/>
          </a:solidFill>
          <a:ln/>
        </p:spPr>
        <p:style>
          <a:lnRef idx="0">
            <a:schemeClr val="accent1"/>
          </a:lnRef>
          <a:fillRef idx="3">
            <a:schemeClr val="accent1"/>
          </a:fillRef>
          <a:effectRef idx="3">
            <a:schemeClr val="accent1"/>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cxnSp>
        <p:nvCxnSpPr>
          <p:cNvPr id="69" name="Straight Connector 54">
            <a:extLst>
              <a:ext uri="{FF2B5EF4-FFF2-40B4-BE49-F238E27FC236}">
                <a16:creationId xmlns:a16="http://schemas.microsoft.com/office/drawing/2014/main" id="{120DA0C3-8083-AEDB-7F46-D0B076DF7796}"/>
              </a:ext>
            </a:extLst>
          </p:cNvPr>
          <p:cNvCxnSpPr/>
          <p:nvPr/>
        </p:nvCxnSpPr>
        <p:spPr bwMode="auto">
          <a:xfrm>
            <a:off x="921693" y="5093422"/>
            <a:ext cx="0" cy="179566"/>
          </a:xfrm>
          <a:prstGeom prst="line">
            <a:avLst/>
          </a:prstGeom>
          <a:solidFill>
            <a:schemeClr val="accent1"/>
          </a:solidFill>
          <a:ln w="12700" cap="flat" cmpd="sng" algn="ctr">
            <a:solidFill>
              <a:schemeClr val="bg1"/>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0" name="TextBox 46">
            <a:extLst>
              <a:ext uri="{FF2B5EF4-FFF2-40B4-BE49-F238E27FC236}">
                <a16:creationId xmlns:a16="http://schemas.microsoft.com/office/drawing/2014/main" id="{6AD5E800-71A8-40C5-DFB7-FBABF8C76944}"/>
              </a:ext>
            </a:extLst>
          </p:cNvPr>
          <p:cNvSpPr txBox="1">
            <a:spLocks noChangeArrowheads="1"/>
          </p:cNvSpPr>
          <p:nvPr/>
        </p:nvSpPr>
        <p:spPr bwMode="auto">
          <a:xfrm>
            <a:off x="296432" y="3936064"/>
            <a:ext cx="5902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defRPr/>
            </a:pPr>
            <a:r>
              <a:rPr lang="en-US" altLang="en-US" sz="1400">
                <a:latin typeface="Poppins SemiBold" pitchFamily="2" charset="77"/>
                <a:ea typeface="Roboto Black" panose="02000000000000000000" pitchFamily="2" charset="0"/>
                <a:cs typeface="Poppins SemiBold" pitchFamily="2" charset="77"/>
              </a:rPr>
              <a:t>1989</a:t>
            </a:r>
          </a:p>
        </p:txBody>
      </p:sp>
      <p:sp>
        <p:nvSpPr>
          <p:cNvPr id="71" name="Title 1">
            <a:extLst>
              <a:ext uri="{FF2B5EF4-FFF2-40B4-BE49-F238E27FC236}">
                <a16:creationId xmlns:a16="http://schemas.microsoft.com/office/drawing/2014/main" id="{D1A136FE-24F4-37C4-C34C-87D82AD34490}"/>
              </a:ext>
            </a:extLst>
          </p:cNvPr>
          <p:cNvSpPr txBox="1">
            <a:spLocks/>
          </p:cNvSpPr>
          <p:nvPr/>
        </p:nvSpPr>
        <p:spPr>
          <a:xfrm>
            <a:off x="186183" y="5372308"/>
            <a:ext cx="1471020" cy="464731"/>
          </a:xfrm>
          <a:prstGeom prst="rect">
            <a:avLst/>
          </a:prstGeom>
        </p:spPr>
        <p:txBody>
          <a:bodyPr lIns="91440" tIns="45720" rIns="91440" bIns="45720" anchor="t"/>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defRPr/>
            </a:pPr>
            <a:r>
              <a:rPr lang="en-US" sz="900" dirty="0">
                <a:solidFill>
                  <a:prstClr val="white"/>
                </a:solidFill>
                <a:latin typeface="Poppins Light" panose="00000400000000000000" pitchFamily="2" charset="0"/>
                <a:cs typeface="Poppins Light" panose="00000400000000000000" pitchFamily="2" charset="0"/>
              </a:rPr>
              <a:t>Listing on </a:t>
            </a:r>
          </a:p>
          <a:p>
            <a:pPr algn="ctr" defTabSz="914400">
              <a:defRPr/>
            </a:pPr>
            <a:r>
              <a:rPr lang="en-US" sz="900" dirty="0">
                <a:solidFill>
                  <a:prstClr val="white"/>
                </a:solidFill>
                <a:latin typeface="Poppins Light" panose="00000400000000000000" pitchFamily="2" charset="0"/>
                <a:cs typeface="Poppins Light" panose="00000400000000000000" pitchFamily="2" charset="0"/>
              </a:rPr>
              <a:t>Stock Exchange</a:t>
            </a:r>
          </a:p>
          <a:p>
            <a:pPr algn="ctr" defTabSz="914400">
              <a:defRPr/>
            </a:pPr>
            <a:r>
              <a:rPr lang="en-US" sz="900" dirty="0">
                <a:solidFill>
                  <a:prstClr val="white"/>
                </a:solidFill>
                <a:latin typeface="Poppins Light" panose="00000400000000000000" pitchFamily="2" charset="0"/>
                <a:cs typeface="Poppins Light" panose="00000400000000000000" pitchFamily="2" charset="0"/>
              </a:rPr>
              <a:t>Milano, </a:t>
            </a:r>
            <a:r>
              <a:rPr lang="en-US" sz="900" b="1" dirty="0">
                <a:solidFill>
                  <a:prstClr val="white"/>
                </a:solidFill>
                <a:latin typeface="Poppins Light" panose="00000400000000000000" pitchFamily="2" charset="0"/>
                <a:cs typeface="Poppins Light" panose="00000400000000000000" pitchFamily="2" charset="0"/>
              </a:rPr>
              <a:t>STAR</a:t>
            </a:r>
            <a:r>
              <a:rPr lang="en-US" sz="900" dirty="0">
                <a:solidFill>
                  <a:prstClr val="white"/>
                </a:solidFill>
                <a:latin typeface="Poppins Light" panose="00000400000000000000" pitchFamily="2" charset="0"/>
                <a:cs typeface="Poppins Light" panose="00000400000000000000" pitchFamily="2" charset="0"/>
              </a:rPr>
              <a:t> segment</a:t>
            </a:r>
          </a:p>
        </p:txBody>
      </p:sp>
      <p:grpSp>
        <p:nvGrpSpPr>
          <p:cNvPr id="11" name="Gruppo 10">
            <a:extLst>
              <a:ext uri="{FF2B5EF4-FFF2-40B4-BE49-F238E27FC236}">
                <a16:creationId xmlns:a16="http://schemas.microsoft.com/office/drawing/2014/main" id="{451636D6-96D4-8F05-FA51-AFC3AAD96287}"/>
              </a:ext>
            </a:extLst>
          </p:cNvPr>
          <p:cNvGrpSpPr/>
          <p:nvPr/>
        </p:nvGrpSpPr>
        <p:grpSpPr>
          <a:xfrm>
            <a:off x="303192" y="3538274"/>
            <a:ext cx="1303814" cy="1077013"/>
            <a:chOff x="2349987" y="6702965"/>
            <a:chExt cx="2607628" cy="2154025"/>
          </a:xfrm>
        </p:grpSpPr>
        <p:sp>
          <p:nvSpPr>
            <p:cNvPr id="72" name="Freeform 32">
              <a:extLst>
                <a:ext uri="{FF2B5EF4-FFF2-40B4-BE49-F238E27FC236}">
                  <a16:creationId xmlns:a16="http://schemas.microsoft.com/office/drawing/2014/main" id="{74284F2A-EE32-8C63-F989-ED498D7165B9}"/>
                </a:ext>
              </a:extLst>
            </p:cNvPr>
            <p:cNvSpPr>
              <a:spLocks noChangeArrowheads="1"/>
            </p:cNvSpPr>
            <p:nvPr/>
          </p:nvSpPr>
          <p:spPr bwMode="auto">
            <a:xfrm flipV="1">
              <a:off x="3406253" y="8482176"/>
              <a:ext cx="374814" cy="374814"/>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rgbClr val="3090C9"/>
            </a:solidFill>
            <a:ln/>
          </p:spPr>
          <p:style>
            <a:lnRef idx="0">
              <a:schemeClr val="accent2"/>
            </a:lnRef>
            <a:fillRef idx="3">
              <a:schemeClr val="accent2"/>
            </a:fillRef>
            <a:effectRef idx="3">
              <a:schemeClr val="accent2"/>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sp>
          <p:nvSpPr>
            <p:cNvPr id="74" name="TextBox 61">
              <a:extLst>
                <a:ext uri="{FF2B5EF4-FFF2-40B4-BE49-F238E27FC236}">
                  <a16:creationId xmlns:a16="http://schemas.microsoft.com/office/drawing/2014/main" id="{B7747AB7-BC84-6861-69B3-A62D5C951894}"/>
                </a:ext>
              </a:extLst>
            </p:cNvPr>
            <p:cNvSpPr txBox="1">
              <a:spLocks noChangeArrowheads="1"/>
            </p:cNvSpPr>
            <p:nvPr/>
          </p:nvSpPr>
          <p:spPr bwMode="auto">
            <a:xfrm>
              <a:off x="3690601" y="8213890"/>
              <a:ext cx="1267014" cy="61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defRPr/>
              </a:pPr>
              <a:r>
                <a:rPr lang="en-US" altLang="en-US" sz="1400">
                  <a:solidFill>
                    <a:prstClr val="white"/>
                  </a:solidFill>
                  <a:latin typeface="Poppins SemiBold" pitchFamily="2" charset="77"/>
                  <a:ea typeface="Roboto Black" panose="02000000000000000000" pitchFamily="2" charset="0"/>
                  <a:cs typeface="Poppins SemiBold" pitchFamily="2" charset="77"/>
                </a:rPr>
                <a:t>2000</a:t>
              </a:r>
            </a:p>
          </p:txBody>
        </p:sp>
        <p:sp>
          <p:nvSpPr>
            <p:cNvPr id="75" name="Title 1">
              <a:extLst>
                <a:ext uri="{FF2B5EF4-FFF2-40B4-BE49-F238E27FC236}">
                  <a16:creationId xmlns:a16="http://schemas.microsoft.com/office/drawing/2014/main" id="{0AFE8644-0934-179A-54E4-630A3F5005D0}"/>
                </a:ext>
              </a:extLst>
            </p:cNvPr>
            <p:cNvSpPr txBox="1">
              <a:spLocks/>
            </p:cNvSpPr>
            <p:nvPr/>
          </p:nvSpPr>
          <p:spPr>
            <a:xfrm>
              <a:off x="2349987" y="6943195"/>
              <a:ext cx="2354729" cy="374814"/>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914400">
                <a:defRPr/>
              </a:pPr>
              <a:r>
                <a:rPr lang="en-US" sz="1100">
                  <a:solidFill>
                    <a:srgbClr val="000000"/>
                  </a:solidFill>
                  <a:latin typeface="Poppins Medium" pitchFamily="2" charset="77"/>
                  <a:cs typeface="Poppins Medium" pitchFamily="2" charset="77"/>
                </a:rPr>
                <a:t>Foundation</a:t>
              </a:r>
            </a:p>
          </p:txBody>
        </p:sp>
        <p:sp>
          <p:nvSpPr>
            <p:cNvPr id="76" name="TextBox 38">
              <a:extLst>
                <a:ext uri="{FF2B5EF4-FFF2-40B4-BE49-F238E27FC236}">
                  <a16:creationId xmlns:a16="http://schemas.microsoft.com/office/drawing/2014/main" id="{BA23A200-19E0-7720-AECB-11D3E329F090}"/>
                </a:ext>
              </a:extLst>
            </p:cNvPr>
            <p:cNvSpPr txBox="1"/>
            <p:nvPr/>
          </p:nvSpPr>
          <p:spPr>
            <a:xfrm>
              <a:off x="2399707" y="6702965"/>
              <a:ext cx="2429366" cy="602730"/>
            </a:xfrm>
            <a:prstGeom prst="rect">
              <a:avLst/>
            </a:prstGeom>
            <a:noFill/>
          </p:spPr>
          <p:txBody>
            <a:bodyPr wrap="square">
              <a:spAutoFit/>
            </a:bodyPr>
            <a:lstStyle/>
            <a:p>
              <a:pPr>
                <a:lnSpc>
                  <a:spcPct val="150000"/>
                </a:lnSpc>
                <a:defRPr/>
              </a:pPr>
              <a:endParaRPr lang="en-US" sz="1000">
                <a:solidFill>
                  <a:srgbClr val="666666"/>
                </a:solidFill>
                <a:latin typeface="Poppins" pitchFamily="2" charset="77"/>
                <a:cs typeface="Poppins" pitchFamily="2" charset="77"/>
              </a:endParaRPr>
            </a:p>
          </p:txBody>
        </p:sp>
      </p:grpSp>
      <p:sp>
        <p:nvSpPr>
          <p:cNvPr id="78" name="Freeform 34">
            <a:extLst>
              <a:ext uri="{FF2B5EF4-FFF2-40B4-BE49-F238E27FC236}">
                <a16:creationId xmlns:a16="http://schemas.microsoft.com/office/drawing/2014/main" id="{DF70DFE6-CA3C-A3DB-7DBA-F4DCF9E954B9}"/>
              </a:ext>
            </a:extLst>
          </p:cNvPr>
          <p:cNvSpPr/>
          <p:nvPr/>
        </p:nvSpPr>
        <p:spPr bwMode="auto">
          <a:xfrm flipV="1">
            <a:off x="2061241" y="4458610"/>
            <a:ext cx="187407" cy="187407"/>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rgbClr val="38A2C3"/>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cxnSp>
        <p:nvCxnSpPr>
          <p:cNvPr id="79" name="Straight Connector 55">
            <a:extLst>
              <a:ext uri="{FF2B5EF4-FFF2-40B4-BE49-F238E27FC236}">
                <a16:creationId xmlns:a16="http://schemas.microsoft.com/office/drawing/2014/main" id="{226B47B6-649D-E563-4B1C-67EF69E51AC8}"/>
              </a:ext>
            </a:extLst>
          </p:cNvPr>
          <p:cNvCxnSpPr/>
          <p:nvPr/>
        </p:nvCxnSpPr>
        <p:spPr bwMode="auto">
          <a:xfrm>
            <a:off x="2154944" y="4651845"/>
            <a:ext cx="0" cy="270378"/>
          </a:xfrm>
          <a:prstGeom prst="line">
            <a:avLst/>
          </a:prstGeom>
          <a:solidFill>
            <a:schemeClr val="accent1"/>
          </a:solidFill>
          <a:ln w="12700" cap="flat" cmpd="sng" algn="ctr">
            <a:solidFill>
              <a:schemeClr val="bg1"/>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0" name="TextBox 46">
            <a:extLst>
              <a:ext uri="{FF2B5EF4-FFF2-40B4-BE49-F238E27FC236}">
                <a16:creationId xmlns:a16="http://schemas.microsoft.com/office/drawing/2014/main" id="{6236E5F6-6F73-5DC1-B9F4-A84BB666E1D0}"/>
              </a:ext>
            </a:extLst>
          </p:cNvPr>
          <p:cNvSpPr txBox="1">
            <a:spLocks noChangeArrowheads="1"/>
          </p:cNvSpPr>
          <p:nvPr/>
        </p:nvSpPr>
        <p:spPr bwMode="auto">
          <a:xfrm>
            <a:off x="1871853" y="3956922"/>
            <a:ext cx="5661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defRPr/>
            </a:pPr>
            <a:r>
              <a:rPr lang="en-US" altLang="en-US" sz="1400">
                <a:latin typeface="Poppins SemiBold" pitchFamily="2" charset="77"/>
                <a:ea typeface="Roboto Black" panose="02000000000000000000" pitchFamily="2" charset="0"/>
                <a:cs typeface="Poppins SemiBold" pitchFamily="2" charset="77"/>
              </a:rPr>
              <a:t>2017</a:t>
            </a:r>
          </a:p>
        </p:txBody>
      </p:sp>
      <p:sp>
        <p:nvSpPr>
          <p:cNvPr id="81" name="Title 1">
            <a:extLst>
              <a:ext uri="{FF2B5EF4-FFF2-40B4-BE49-F238E27FC236}">
                <a16:creationId xmlns:a16="http://schemas.microsoft.com/office/drawing/2014/main" id="{D138BC85-1597-4E78-DF7F-AA03D3DC5977}"/>
              </a:ext>
            </a:extLst>
          </p:cNvPr>
          <p:cNvSpPr txBox="1">
            <a:spLocks/>
          </p:cNvSpPr>
          <p:nvPr/>
        </p:nvSpPr>
        <p:spPr>
          <a:xfrm>
            <a:off x="2508484" y="5352023"/>
            <a:ext cx="2039718" cy="18740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457200">
              <a:defRPr/>
            </a:pPr>
            <a:endParaRPr lang="it-IT" sz="1100">
              <a:solidFill>
                <a:prstClr val="white"/>
              </a:solidFill>
              <a:latin typeface="Poppins Light" pitchFamily="2" charset="77"/>
              <a:cs typeface="Poppins Light" pitchFamily="2" charset="77"/>
            </a:endParaRPr>
          </a:p>
        </p:txBody>
      </p:sp>
      <p:sp>
        <p:nvSpPr>
          <p:cNvPr id="83" name="Title 1">
            <a:extLst>
              <a:ext uri="{FF2B5EF4-FFF2-40B4-BE49-F238E27FC236}">
                <a16:creationId xmlns:a16="http://schemas.microsoft.com/office/drawing/2014/main" id="{F2281F22-0111-B81C-FACC-E2C325EF6B57}"/>
              </a:ext>
            </a:extLst>
          </p:cNvPr>
          <p:cNvSpPr txBox="1">
            <a:spLocks/>
          </p:cNvSpPr>
          <p:nvPr/>
        </p:nvSpPr>
        <p:spPr>
          <a:xfrm>
            <a:off x="1631136" y="3635229"/>
            <a:ext cx="1047617" cy="430669"/>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457200">
              <a:defRPr/>
            </a:pPr>
            <a:r>
              <a:rPr lang="it-IT" sz="900" err="1">
                <a:solidFill>
                  <a:srgbClr val="000000">
                    <a:lumMod val="85000"/>
                    <a:lumOff val="15000"/>
                  </a:srgbClr>
                </a:solidFill>
                <a:latin typeface="Poppins Light" panose="00000400000000000000" pitchFamily="2" charset="0"/>
                <a:cs typeface="Poppins Light" panose="00000400000000000000" pitchFamily="2" charset="0"/>
              </a:rPr>
              <a:t>Dismissal</a:t>
            </a:r>
            <a:r>
              <a:rPr lang="it-IT" sz="900">
                <a:solidFill>
                  <a:srgbClr val="000000">
                    <a:lumMod val="85000"/>
                    <a:lumOff val="15000"/>
                  </a:srgbClr>
                </a:solidFill>
                <a:latin typeface="Poppins Light" panose="00000400000000000000" pitchFamily="2" charset="0"/>
                <a:cs typeface="Poppins Light" panose="00000400000000000000" pitchFamily="2" charset="0"/>
              </a:rPr>
              <a:t> of Retail </a:t>
            </a:r>
            <a:r>
              <a:rPr lang="it-IT" sz="900" err="1">
                <a:solidFill>
                  <a:srgbClr val="000000">
                    <a:lumMod val="85000"/>
                    <a:lumOff val="15000"/>
                  </a:srgbClr>
                </a:solidFill>
                <a:latin typeface="Poppins Light" panose="00000400000000000000" pitchFamily="2" charset="0"/>
                <a:cs typeface="Poppins Light" panose="00000400000000000000" pitchFamily="2" charset="0"/>
              </a:rPr>
              <a:t>Division</a:t>
            </a:r>
            <a:endParaRPr lang="it-IT" sz="900">
              <a:solidFill>
                <a:srgbClr val="000000">
                  <a:lumMod val="85000"/>
                  <a:lumOff val="15000"/>
                </a:srgbClr>
              </a:solidFill>
              <a:latin typeface="Poppins Light" panose="00000400000000000000" pitchFamily="2" charset="0"/>
              <a:cs typeface="Poppins Light" panose="00000400000000000000" pitchFamily="2" charset="0"/>
            </a:endParaRPr>
          </a:p>
        </p:txBody>
      </p:sp>
      <p:sp>
        <p:nvSpPr>
          <p:cNvPr id="84" name="Title 1">
            <a:extLst>
              <a:ext uri="{FF2B5EF4-FFF2-40B4-BE49-F238E27FC236}">
                <a16:creationId xmlns:a16="http://schemas.microsoft.com/office/drawing/2014/main" id="{31F7E896-AFE7-73BB-55C2-6A9A57832897}"/>
              </a:ext>
            </a:extLst>
          </p:cNvPr>
          <p:cNvSpPr txBox="1">
            <a:spLocks/>
          </p:cNvSpPr>
          <p:nvPr/>
        </p:nvSpPr>
        <p:spPr>
          <a:xfrm>
            <a:off x="-1074151" y="1564368"/>
            <a:ext cx="5053695" cy="38601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defRPr/>
            </a:pPr>
            <a:r>
              <a:rPr lang="it-IT" sz="1600" b="1">
                <a:gradFill>
                  <a:gsLst>
                    <a:gs pos="0">
                      <a:srgbClr val="41B59F"/>
                    </a:gs>
                    <a:gs pos="100000">
                      <a:srgbClr val="2A86CA"/>
                    </a:gs>
                  </a:gsLst>
                  <a:lin ang="0" scaled="0"/>
                </a:gradFill>
                <a:latin typeface="Poppins Medium" pitchFamily="2" charset="77"/>
                <a:cs typeface="Poppins Medium" pitchFamily="2" charset="77"/>
              </a:rPr>
              <a:t>A new plan of </a:t>
            </a:r>
          </a:p>
          <a:p>
            <a:pPr algn="ctr" defTabSz="914400">
              <a:defRPr/>
            </a:pPr>
            <a:r>
              <a:rPr lang="it-IT" sz="1600" b="1" err="1">
                <a:gradFill>
                  <a:gsLst>
                    <a:gs pos="0">
                      <a:srgbClr val="41B59F"/>
                    </a:gs>
                    <a:gs pos="100000">
                      <a:srgbClr val="2A86CA"/>
                    </a:gs>
                  </a:gsLst>
                  <a:lin ang="0" scaled="0"/>
                </a:gradFill>
                <a:latin typeface="Poppins Medium" pitchFamily="2" charset="77"/>
                <a:cs typeface="Poppins Medium" pitchFamily="2" charset="77"/>
              </a:rPr>
              <a:t>Accelerated</a:t>
            </a:r>
            <a:r>
              <a:rPr lang="it-IT" sz="1600" b="1">
                <a:gradFill>
                  <a:gsLst>
                    <a:gs pos="0">
                      <a:srgbClr val="41B59F"/>
                    </a:gs>
                    <a:gs pos="100000">
                      <a:srgbClr val="2A86CA"/>
                    </a:gs>
                  </a:gsLst>
                  <a:lin ang="0" scaled="0"/>
                </a:gradFill>
                <a:latin typeface="Poppins Medium" pitchFamily="2" charset="77"/>
                <a:cs typeface="Poppins Medium" pitchFamily="2" charset="77"/>
              </a:rPr>
              <a:t> </a:t>
            </a:r>
            <a:r>
              <a:rPr lang="it-IT" sz="1600" b="1" err="1">
                <a:gradFill>
                  <a:gsLst>
                    <a:gs pos="0">
                      <a:srgbClr val="41B59F"/>
                    </a:gs>
                    <a:gs pos="100000">
                      <a:srgbClr val="2A86CA"/>
                    </a:gs>
                  </a:gsLst>
                  <a:lin ang="0" scaled="0"/>
                </a:gradFill>
                <a:latin typeface="Poppins Medium" pitchFamily="2" charset="77"/>
                <a:cs typeface="Poppins Medium" pitchFamily="2" charset="77"/>
              </a:rPr>
              <a:t>Growth</a:t>
            </a:r>
            <a:endParaRPr lang="it-IT" sz="1600" b="1">
              <a:gradFill>
                <a:gsLst>
                  <a:gs pos="0">
                    <a:srgbClr val="41B59F"/>
                  </a:gs>
                  <a:gs pos="100000">
                    <a:srgbClr val="2A86CA"/>
                  </a:gs>
                </a:gsLst>
                <a:lin ang="0" scaled="0"/>
              </a:gradFill>
              <a:latin typeface="Poppins Medium" pitchFamily="2" charset="77"/>
              <a:cs typeface="Poppins Medium" pitchFamily="2" charset="77"/>
            </a:endParaRPr>
          </a:p>
          <a:p>
            <a:pPr algn="ctr" defTabSz="914400">
              <a:defRPr/>
            </a:pPr>
            <a:endParaRPr lang="it-IT" sz="1600" b="1">
              <a:gradFill>
                <a:gsLst>
                  <a:gs pos="0">
                    <a:srgbClr val="41B59F"/>
                  </a:gs>
                  <a:gs pos="100000">
                    <a:srgbClr val="2A86CA"/>
                  </a:gs>
                </a:gsLst>
                <a:lin ang="0" scaled="0"/>
              </a:gradFill>
              <a:latin typeface="Poppins Medium" pitchFamily="2" charset="77"/>
              <a:cs typeface="Poppins Medium" pitchFamily="2" charset="77"/>
            </a:endParaRPr>
          </a:p>
        </p:txBody>
      </p:sp>
      <p:grpSp>
        <p:nvGrpSpPr>
          <p:cNvPr id="85" name="Gruppo 84">
            <a:extLst>
              <a:ext uri="{FF2B5EF4-FFF2-40B4-BE49-F238E27FC236}">
                <a16:creationId xmlns:a16="http://schemas.microsoft.com/office/drawing/2014/main" id="{447024FF-CEC0-18D0-6015-56DFEF3E13B7}"/>
              </a:ext>
            </a:extLst>
          </p:cNvPr>
          <p:cNvGrpSpPr/>
          <p:nvPr/>
        </p:nvGrpSpPr>
        <p:grpSpPr>
          <a:xfrm>
            <a:off x="3248218" y="4357929"/>
            <a:ext cx="351154" cy="351154"/>
            <a:chOff x="6332940" y="8230082"/>
            <a:chExt cx="702307" cy="702307"/>
          </a:xfrm>
        </p:grpSpPr>
        <p:sp>
          <p:nvSpPr>
            <p:cNvPr id="86" name="Freeform 32">
              <a:extLst>
                <a:ext uri="{FF2B5EF4-FFF2-40B4-BE49-F238E27FC236}">
                  <a16:creationId xmlns:a16="http://schemas.microsoft.com/office/drawing/2014/main" id="{91743689-916D-87A9-C85C-BA15772368F0}"/>
                </a:ext>
              </a:extLst>
            </p:cNvPr>
            <p:cNvSpPr>
              <a:spLocks noChangeArrowheads="1"/>
            </p:cNvSpPr>
            <p:nvPr/>
          </p:nvSpPr>
          <p:spPr bwMode="auto">
            <a:xfrm flipV="1">
              <a:off x="6332940" y="8230082"/>
              <a:ext cx="702307" cy="702307"/>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gradFill>
              <a:gsLst>
                <a:gs pos="0">
                  <a:srgbClr val="41B59F"/>
                </a:gs>
                <a:gs pos="100000">
                  <a:schemeClr val="accent2"/>
                </a:gs>
              </a:gsLst>
              <a:lin ang="0" scaled="0"/>
            </a:gradFill>
            <a:ln/>
          </p:spPr>
          <p:style>
            <a:lnRef idx="0">
              <a:schemeClr val="accent2"/>
            </a:lnRef>
            <a:fillRef idx="3">
              <a:schemeClr val="accent2"/>
            </a:fillRef>
            <a:effectRef idx="3">
              <a:schemeClr val="accent2"/>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sp>
          <p:nvSpPr>
            <p:cNvPr id="87" name="Freeform 31">
              <a:extLst>
                <a:ext uri="{FF2B5EF4-FFF2-40B4-BE49-F238E27FC236}">
                  <a16:creationId xmlns:a16="http://schemas.microsoft.com/office/drawing/2014/main" id="{E8DB6730-B570-3CBB-9ACA-D837952AC892}"/>
                </a:ext>
              </a:extLst>
            </p:cNvPr>
            <p:cNvSpPr>
              <a:spLocks noChangeArrowheads="1"/>
            </p:cNvSpPr>
            <p:nvPr/>
          </p:nvSpPr>
          <p:spPr bwMode="auto">
            <a:xfrm flipV="1">
              <a:off x="6502118" y="8393829"/>
              <a:ext cx="374814" cy="374814"/>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chemeClr val="bg1"/>
            </a:solidFill>
            <a:ln/>
            <a:effectLst>
              <a:outerShdw blurRad="57150" dist="19050" dir="5400000" sx="1000" sy="1000" algn="ctr" rotWithShape="0">
                <a:srgbClr val="000000"/>
              </a:outerShdw>
            </a:effectLst>
          </p:spPr>
          <p:style>
            <a:lnRef idx="0">
              <a:schemeClr val="accent1"/>
            </a:lnRef>
            <a:fillRef idx="3">
              <a:schemeClr val="accent1"/>
            </a:fillRef>
            <a:effectRef idx="3">
              <a:schemeClr val="accent1"/>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grpSp>
      <p:cxnSp>
        <p:nvCxnSpPr>
          <p:cNvPr id="88" name="Straight Connector 59">
            <a:extLst>
              <a:ext uri="{FF2B5EF4-FFF2-40B4-BE49-F238E27FC236}">
                <a16:creationId xmlns:a16="http://schemas.microsoft.com/office/drawing/2014/main" id="{97544FA6-A45A-1454-0426-E5BF6FD39B1B}"/>
              </a:ext>
            </a:extLst>
          </p:cNvPr>
          <p:cNvCxnSpPr/>
          <p:nvPr/>
        </p:nvCxnSpPr>
        <p:spPr bwMode="auto">
          <a:xfrm>
            <a:off x="1643726" y="2148966"/>
            <a:ext cx="1671150" cy="2115260"/>
          </a:xfrm>
          <a:prstGeom prst="line">
            <a:avLst/>
          </a:prstGeom>
          <a:solidFill>
            <a:schemeClr val="accent1"/>
          </a:solidFill>
          <a:ln w="12700" cap="flat" cmpd="sng" algn="ctr">
            <a:gradFill>
              <a:gsLst>
                <a:gs pos="0">
                  <a:schemeClr val="accent1">
                    <a:lumMod val="5000"/>
                    <a:lumOff val="95000"/>
                  </a:schemeClr>
                </a:gs>
                <a:gs pos="0">
                  <a:srgbClr val="3FB59F"/>
                </a:gs>
                <a:gs pos="100000">
                  <a:srgbClr val="2A86C9"/>
                </a:gs>
              </a:gsLst>
              <a:lin ang="5400000" scaled="1"/>
            </a:gra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3" name="Title 1">
            <a:extLst>
              <a:ext uri="{FF2B5EF4-FFF2-40B4-BE49-F238E27FC236}">
                <a16:creationId xmlns:a16="http://schemas.microsoft.com/office/drawing/2014/main" id="{302EE6EB-3396-AAFC-AECA-97993DAEF046}"/>
              </a:ext>
            </a:extLst>
          </p:cNvPr>
          <p:cNvSpPr txBox="1">
            <a:spLocks/>
          </p:cNvSpPr>
          <p:nvPr/>
        </p:nvSpPr>
        <p:spPr>
          <a:xfrm>
            <a:off x="4383292" y="2912963"/>
            <a:ext cx="1092258" cy="666816"/>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defRPr/>
            </a:pPr>
            <a:r>
              <a:rPr lang="en-US" sz="900" dirty="0">
                <a:solidFill>
                  <a:srgbClr val="000000">
                    <a:lumMod val="85000"/>
                    <a:lumOff val="15000"/>
                  </a:srgbClr>
                </a:solidFill>
                <a:latin typeface="Poppins Light" panose="00000400000000000000" pitchFamily="2" charset="0"/>
                <a:cs typeface="Poppins Light" panose="00000400000000000000" pitchFamily="2" charset="0"/>
              </a:rPr>
              <a:t>Increase digital innovation services with new </a:t>
            </a:r>
            <a:r>
              <a:rPr lang="en-US" sz="900">
                <a:solidFill>
                  <a:srgbClr val="000000">
                    <a:lumMod val="85000"/>
                    <a:lumOff val="15000"/>
                  </a:srgbClr>
                </a:solidFill>
                <a:latin typeface="Poppins Light" panose="00000400000000000000" pitchFamily="2" charset="0"/>
                <a:cs typeface="Poppins Light" panose="00000400000000000000" pitchFamily="2" charset="0"/>
              </a:rPr>
              <a:t>consulting offering</a:t>
            </a:r>
            <a:endParaRPr lang="en-US" sz="900" dirty="0">
              <a:solidFill>
                <a:srgbClr val="000000">
                  <a:lumMod val="85000"/>
                  <a:lumOff val="15000"/>
                </a:srgbClr>
              </a:solidFill>
              <a:latin typeface="Poppins Light" panose="00000400000000000000" pitchFamily="2" charset="0"/>
              <a:cs typeface="Poppins Light" panose="00000400000000000000" pitchFamily="2" charset="0"/>
            </a:endParaRPr>
          </a:p>
        </p:txBody>
      </p:sp>
      <p:sp>
        <p:nvSpPr>
          <p:cNvPr id="94" name="Title 1">
            <a:extLst>
              <a:ext uri="{FF2B5EF4-FFF2-40B4-BE49-F238E27FC236}">
                <a16:creationId xmlns:a16="http://schemas.microsoft.com/office/drawing/2014/main" id="{65F57201-4BB0-4764-BAFE-2D0B8AA2C2C9}"/>
              </a:ext>
            </a:extLst>
          </p:cNvPr>
          <p:cNvSpPr txBox="1">
            <a:spLocks/>
          </p:cNvSpPr>
          <p:nvPr/>
        </p:nvSpPr>
        <p:spPr>
          <a:xfrm>
            <a:off x="4844717" y="2644573"/>
            <a:ext cx="1465593" cy="558401"/>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914400">
              <a:defRPr/>
            </a:pPr>
            <a:endParaRPr lang="en-US" sz="1000">
              <a:solidFill>
                <a:srgbClr val="000000">
                  <a:lumMod val="85000"/>
                  <a:lumOff val="15000"/>
                </a:srgbClr>
              </a:solidFill>
              <a:latin typeface="Poppins Light" panose="00000400000000000000" pitchFamily="2" charset="0"/>
              <a:cs typeface="Poppins Light" panose="00000400000000000000" pitchFamily="2" charset="0"/>
            </a:endParaRPr>
          </a:p>
        </p:txBody>
      </p:sp>
      <p:sp>
        <p:nvSpPr>
          <p:cNvPr id="98" name="Freeform 35">
            <a:extLst>
              <a:ext uri="{FF2B5EF4-FFF2-40B4-BE49-F238E27FC236}">
                <a16:creationId xmlns:a16="http://schemas.microsoft.com/office/drawing/2014/main" id="{655E6170-33D8-A20E-0E32-E8473DD0C7C3}"/>
              </a:ext>
            </a:extLst>
          </p:cNvPr>
          <p:cNvSpPr/>
          <p:nvPr/>
        </p:nvSpPr>
        <p:spPr bwMode="auto">
          <a:xfrm flipV="1">
            <a:off x="4850835" y="4162813"/>
            <a:ext cx="187407" cy="187407"/>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rgbClr val="3FB0B4"/>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cxnSp>
        <p:nvCxnSpPr>
          <p:cNvPr id="99" name="Straight Connector 56">
            <a:extLst>
              <a:ext uri="{FF2B5EF4-FFF2-40B4-BE49-F238E27FC236}">
                <a16:creationId xmlns:a16="http://schemas.microsoft.com/office/drawing/2014/main" id="{E5819D74-8B1C-E4B7-B8A4-8FBFCE415E72}"/>
              </a:ext>
            </a:extLst>
          </p:cNvPr>
          <p:cNvCxnSpPr/>
          <p:nvPr/>
        </p:nvCxnSpPr>
        <p:spPr bwMode="auto">
          <a:xfrm>
            <a:off x="4928092" y="4355631"/>
            <a:ext cx="2658" cy="357907"/>
          </a:xfrm>
          <a:prstGeom prst="line">
            <a:avLst/>
          </a:prstGeom>
          <a:solidFill>
            <a:schemeClr val="accent1"/>
          </a:solidFill>
          <a:ln w="12700" cap="flat" cmpd="sng" algn="ctr">
            <a:solidFill>
              <a:schemeClr val="bg1"/>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0" name="TextBox 46">
            <a:extLst>
              <a:ext uri="{FF2B5EF4-FFF2-40B4-BE49-F238E27FC236}">
                <a16:creationId xmlns:a16="http://schemas.microsoft.com/office/drawing/2014/main" id="{2CC70A5F-CCF7-F1AA-C3A4-CD382D2CBCB2}"/>
              </a:ext>
            </a:extLst>
          </p:cNvPr>
          <p:cNvSpPr txBox="1">
            <a:spLocks noChangeArrowheads="1"/>
          </p:cNvSpPr>
          <p:nvPr/>
        </p:nvSpPr>
        <p:spPr bwMode="auto">
          <a:xfrm>
            <a:off x="4639117" y="3645445"/>
            <a:ext cx="5806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defRPr/>
            </a:pPr>
            <a:r>
              <a:rPr lang="en-US" altLang="en-US" sz="1400" dirty="0">
                <a:latin typeface="Poppins SemiBold" pitchFamily="2" charset="77"/>
                <a:ea typeface="Roboto Black" panose="02000000000000000000" pitchFamily="2" charset="0"/>
                <a:cs typeface="Poppins SemiBold" pitchFamily="2" charset="77"/>
              </a:rPr>
              <a:t>2019</a:t>
            </a:r>
          </a:p>
        </p:txBody>
      </p:sp>
      <p:sp>
        <p:nvSpPr>
          <p:cNvPr id="101" name="Title 1">
            <a:extLst>
              <a:ext uri="{FF2B5EF4-FFF2-40B4-BE49-F238E27FC236}">
                <a16:creationId xmlns:a16="http://schemas.microsoft.com/office/drawing/2014/main" id="{3E9947C3-C6C5-FB94-380C-1A94345A3A4F}"/>
              </a:ext>
            </a:extLst>
          </p:cNvPr>
          <p:cNvSpPr txBox="1">
            <a:spLocks/>
          </p:cNvSpPr>
          <p:nvPr/>
        </p:nvSpPr>
        <p:spPr>
          <a:xfrm>
            <a:off x="4326372" y="4815966"/>
            <a:ext cx="1206098" cy="416085"/>
          </a:xfrm>
          <a:prstGeom prst="rect">
            <a:avLst/>
          </a:prstGeom>
        </p:spPr>
        <p:txBody>
          <a:bodyPr lIns="91440" tIns="45720" rIns="91440" bIns="45720" anchor="t"/>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457200">
              <a:defRPr/>
            </a:pPr>
            <a:r>
              <a:rPr lang="en-US" sz="900" dirty="0">
                <a:solidFill>
                  <a:prstClr val="white"/>
                </a:solidFill>
                <a:latin typeface="Poppins Light" pitchFamily="2" charset="77"/>
                <a:cs typeface="Poppins Light" pitchFamily="2" charset="77"/>
              </a:rPr>
              <a:t>Acquisition of </a:t>
            </a:r>
          </a:p>
          <a:p>
            <a:pPr algn="ctr" defTabSz="457200">
              <a:defRPr/>
            </a:pPr>
            <a:r>
              <a:rPr lang="en-US" sz="900" dirty="0">
                <a:solidFill>
                  <a:prstClr val="white"/>
                </a:solidFill>
                <a:latin typeface="Poppins Medium"/>
                <a:cs typeface="Poppins Medium"/>
              </a:rPr>
              <a:t>Assioma</a:t>
            </a:r>
            <a:r>
              <a:rPr lang="en-US" sz="900" b="1" dirty="0">
                <a:solidFill>
                  <a:prstClr val="white"/>
                </a:solidFill>
                <a:latin typeface="Poppins Light"/>
                <a:cs typeface="Poppins Light"/>
              </a:rPr>
              <a:t>.net </a:t>
            </a:r>
            <a:endParaRPr lang="en-US" sz="900" b="1" dirty="0">
              <a:solidFill>
                <a:prstClr val="white"/>
              </a:solidFill>
              <a:latin typeface="Poppins Light" pitchFamily="2" charset="77"/>
              <a:cs typeface="Poppins Light" pitchFamily="2" charset="77"/>
            </a:endParaRPr>
          </a:p>
          <a:p>
            <a:pPr algn="ctr" defTabSz="457200">
              <a:defRPr/>
            </a:pPr>
            <a:r>
              <a:rPr lang="en-US" sz="900" dirty="0">
                <a:solidFill>
                  <a:prstClr val="white"/>
                </a:solidFill>
                <a:latin typeface="Poppins Light"/>
                <a:cs typeface="Poppins Light"/>
              </a:rPr>
              <a:t>and </a:t>
            </a:r>
            <a:r>
              <a:rPr lang="en-US" sz="900" b="1" dirty="0" err="1">
                <a:solidFill>
                  <a:prstClr val="white"/>
                </a:solidFill>
                <a:latin typeface="Poppins Light"/>
                <a:cs typeface="Poppins Light"/>
              </a:rPr>
              <a:t>Assiopay</a:t>
            </a:r>
            <a:endParaRPr lang="en-US" sz="900" b="1" dirty="0">
              <a:solidFill>
                <a:prstClr val="white"/>
              </a:solidFill>
              <a:latin typeface="Poppins Light" pitchFamily="2" charset="77"/>
              <a:cs typeface="Poppins Light" pitchFamily="2" charset="77"/>
            </a:endParaRPr>
          </a:p>
        </p:txBody>
      </p:sp>
      <p:cxnSp>
        <p:nvCxnSpPr>
          <p:cNvPr id="128" name="Straight Connector 54">
            <a:extLst>
              <a:ext uri="{FF2B5EF4-FFF2-40B4-BE49-F238E27FC236}">
                <a16:creationId xmlns:a16="http://schemas.microsoft.com/office/drawing/2014/main" id="{F8BAF498-0FAF-49B5-D7EB-C9EDE5285DAA}"/>
              </a:ext>
            </a:extLst>
          </p:cNvPr>
          <p:cNvCxnSpPr/>
          <p:nvPr/>
        </p:nvCxnSpPr>
        <p:spPr bwMode="auto">
          <a:xfrm flipH="1">
            <a:off x="7164581" y="3951709"/>
            <a:ext cx="2127" cy="313860"/>
          </a:xfrm>
          <a:prstGeom prst="line">
            <a:avLst/>
          </a:prstGeom>
          <a:solidFill>
            <a:schemeClr val="accent1"/>
          </a:solidFill>
          <a:ln w="12700" cap="flat" cmpd="sng" algn="ctr">
            <a:solidFill>
              <a:schemeClr val="bg1">
                <a:alpha val="99000"/>
              </a:schemeClr>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9" name="TextBox 46">
            <a:extLst>
              <a:ext uri="{FF2B5EF4-FFF2-40B4-BE49-F238E27FC236}">
                <a16:creationId xmlns:a16="http://schemas.microsoft.com/office/drawing/2014/main" id="{33743542-80B7-76F6-6EE0-D5B9690F4C1E}"/>
              </a:ext>
            </a:extLst>
          </p:cNvPr>
          <p:cNvSpPr txBox="1">
            <a:spLocks noChangeArrowheads="1"/>
          </p:cNvSpPr>
          <p:nvPr/>
        </p:nvSpPr>
        <p:spPr bwMode="auto">
          <a:xfrm>
            <a:off x="6880149" y="3249638"/>
            <a:ext cx="5709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defRPr/>
            </a:pPr>
            <a:r>
              <a:rPr lang="en-US" altLang="en-US" sz="1400">
                <a:latin typeface="Poppins SemiBold" pitchFamily="2" charset="77"/>
                <a:ea typeface="Roboto Black" panose="02000000000000000000" pitchFamily="2" charset="0"/>
                <a:cs typeface="Poppins SemiBold" pitchFamily="2" charset="77"/>
              </a:rPr>
              <a:t>2021</a:t>
            </a:r>
          </a:p>
        </p:txBody>
      </p:sp>
      <p:sp>
        <p:nvSpPr>
          <p:cNvPr id="133" name="Title 1">
            <a:extLst>
              <a:ext uri="{FF2B5EF4-FFF2-40B4-BE49-F238E27FC236}">
                <a16:creationId xmlns:a16="http://schemas.microsoft.com/office/drawing/2014/main" id="{B918DAC2-FAB9-10BC-E3C3-91506A96F6A5}"/>
              </a:ext>
            </a:extLst>
          </p:cNvPr>
          <p:cNvSpPr txBox="1">
            <a:spLocks/>
          </p:cNvSpPr>
          <p:nvPr/>
        </p:nvSpPr>
        <p:spPr>
          <a:xfrm>
            <a:off x="8024957" y="3072073"/>
            <a:ext cx="653109" cy="24847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defRPr/>
            </a:pPr>
            <a:r>
              <a:rPr lang="en-US" sz="1400" b="1" dirty="0">
                <a:solidFill>
                  <a:srgbClr val="000000"/>
                </a:solidFill>
                <a:latin typeface="Poppins SemiBold" pitchFamily="2" charset="77"/>
                <a:ea typeface="Roboto Black" panose="02000000000000000000" pitchFamily="2" charset="0"/>
                <a:cs typeface="Poppins SemiBold" pitchFamily="2" charset="77"/>
                <a:sym typeface="Helvetica Neue" charset="0"/>
              </a:rPr>
              <a:t>2022</a:t>
            </a:r>
          </a:p>
        </p:txBody>
      </p:sp>
      <p:sp>
        <p:nvSpPr>
          <p:cNvPr id="130" name="Title 1">
            <a:extLst>
              <a:ext uri="{FF2B5EF4-FFF2-40B4-BE49-F238E27FC236}">
                <a16:creationId xmlns:a16="http://schemas.microsoft.com/office/drawing/2014/main" id="{41171475-7590-7098-4E04-90D5A7AACC7F}"/>
              </a:ext>
            </a:extLst>
          </p:cNvPr>
          <p:cNvSpPr txBox="1">
            <a:spLocks/>
          </p:cNvSpPr>
          <p:nvPr/>
        </p:nvSpPr>
        <p:spPr>
          <a:xfrm>
            <a:off x="3375580" y="4997169"/>
            <a:ext cx="940166" cy="813922"/>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lnSpc>
                <a:spcPct val="100000"/>
              </a:lnSpc>
              <a:defRPr/>
            </a:pPr>
            <a:r>
              <a:rPr lang="en-US" sz="900" dirty="0">
                <a:solidFill>
                  <a:prstClr val="white"/>
                </a:solidFill>
                <a:latin typeface="Poppins Light" panose="00000400000000000000" pitchFamily="2" charset="0"/>
                <a:cs typeface="Poppins Light" panose="00000400000000000000" pitchFamily="2" charset="0"/>
              </a:rPr>
              <a:t>Acquisition of </a:t>
            </a:r>
            <a:r>
              <a:rPr lang="en-US" sz="900" dirty="0" err="1">
                <a:solidFill>
                  <a:prstClr val="white"/>
                </a:solidFill>
                <a:latin typeface="Poppins Light" panose="00000400000000000000" pitchFamily="2" charset="0"/>
                <a:cs typeface="Poppins Light" panose="00000400000000000000" pitchFamily="2" charset="0"/>
              </a:rPr>
              <a:t>Cheleo</a:t>
            </a:r>
            <a:r>
              <a:rPr lang="en-US" sz="900" dirty="0">
                <a:solidFill>
                  <a:prstClr val="white"/>
                </a:solidFill>
                <a:latin typeface="Poppins Light" panose="00000400000000000000" pitchFamily="2" charset="0"/>
                <a:cs typeface="Poppins Light" panose="00000400000000000000" pitchFamily="2" charset="0"/>
              </a:rPr>
              <a:t>, investment in </a:t>
            </a:r>
            <a:r>
              <a:rPr lang="en-US" sz="900" b="1" dirty="0">
                <a:solidFill>
                  <a:prstClr val="white"/>
                </a:solidFill>
                <a:latin typeface="Poppins Light" panose="00000400000000000000" pitchFamily="2" charset="0"/>
                <a:cs typeface="Poppins Light" panose="00000400000000000000" pitchFamily="2" charset="0"/>
              </a:rPr>
              <a:t>T3M </a:t>
            </a:r>
            <a:r>
              <a:rPr lang="en-US" sz="900" b="1" dirty="0" err="1">
                <a:solidFill>
                  <a:prstClr val="white"/>
                </a:solidFill>
                <a:latin typeface="Poppins Light" panose="00000400000000000000" pitchFamily="2" charset="0"/>
                <a:cs typeface="Poppins Light" panose="00000400000000000000" pitchFamily="2" charset="0"/>
              </a:rPr>
              <a:t>Srl</a:t>
            </a:r>
            <a:r>
              <a:rPr lang="en-US" sz="900" b="1" dirty="0">
                <a:solidFill>
                  <a:prstClr val="white"/>
                </a:solidFill>
                <a:latin typeface="Poppins Light" panose="00000400000000000000" pitchFamily="2" charset="0"/>
                <a:cs typeface="Poppins Light" panose="00000400000000000000" pitchFamily="2" charset="0"/>
              </a:rPr>
              <a:t> </a:t>
            </a:r>
            <a:r>
              <a:rPr lang="en-US" sz="900" dirty="0">
                <a:solidFill>
                  <a:prstClr val="white"/>
                </a:solidFill>
                <a:latin typeface="Poppins Light" panose="00000400000000000000" pitchFamily="2" charset="0"/>
                <a:cs typeface="Poppins Light" panose="00000400000000000000" pitchFamily="2" charset="0"/>
              </a:rPr>
              <a:t>now </a:t>
            </a:r>
            <a:r>
              <a:rPr lang="en-US" sz="900" b="1" dirty="0">
                <a:solidFill>
                  <a:prstClr val="white"/>
                </a:solidFill>
                <a:latin typeface="Poppins Light" panose="00000400000000000000" pitchFamily="2" charset="0"/>
                <a:cs typeface="Poppins Light" panose="00000400000000000000" pitchFamily="2" charset="0"/>
              </a:rPr>
              <a:t>TXT Risk</a:t>
            </a:r>
          </a:p>
        </p:txBody>
      </p:sp>
      <p:sp>
        <p:nvSpPr>
          <p:cNvPr id="131" name="TextBox 46">
            <a:extLst>
              <a:ext uri="{FF2B5EF4-FFF2-40B4-BE49-F238E27FC236}">
                <a16:creationId xmlns:a16="http://schemas.microsoft.com/office/drawing/2014/main" id="{9361C6D6-7D77-4ABB-1CC3-3910EDA5E5FC}"/>
              </a:ext>
            </a:extLst>
          </p:cNvPr>
          <p:cNvSpPr txBox="1">
            <a:spLocks noChangeArrowheads="1"/>
          </p:cNvSpPr>
          <p:nvPr/>
        </p:nvSpPr>
        <p:spPr bwMode="auto">
          <a:xfrm>
            <a:off x="3553756" y="3868362"/>
            <a:ext cx="58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defRPr/>
            </a:pPr>
            <a:r>
              <a:rPr lang="en-US" altLang="en-US" sz="1400">
                <a:latin typeface="Poppins SemiBold" pitchFamily="2" charset="77"/>
                <a:ea typeface="Roboto Black" panose="02000000000000000000" pitchFamily="2" charset="0"/>
                <a:cs typeface="Poppins SemiBold" pitchFamily="2" charset="77"/>
              </a:rPr>
              <a:t>2018</a:t>
            </a:r>
          </a:p>
        </p:txBody>
      </p:sp>
      <p:cxnSp>
        <p:nvCxnSpPr>
          <p:cNvPr id="132" name="Straight Connector 56">
            <a:extLst>
              <a:ext uri="{FF2B5EF4-FFF2-40B4-BE49-F238E27FC236}">
                <a16:creationId xmlns:a16="http://schemas.microsoft.com/office/drawing/2014/main" id="{45A32A65-CFC2-3BFE-3473-8A0FA6193635}"/>
              </a:ext>
            </a:extLst>
          </p:cNvPr>
          <p:cNvCxnSpPr>
            <a:cxnSpLocks/>
          </p:cNvCxnSpPr>
          <p:nvPr/>
        </p:nvCxnSpPr>
        <p:spPr bwMode="auto">
          <a:xfrm>
            <a:off x="3845663" y="4564309"/>
            <a:ext cx="0" cy="311249"/>
          </a:xfrm>
          <a:prstGeom prst="line">
            <a:avLst/>
          </a:prstGeom>
          <a:solidFill>
            <a:schemeClr val="accent1"/>
          </a:solidFill>
          <a:ln w="12700" cap="flat" cmpd="sng" algn="ctr">
            <a:solidFill>
              <a:schemeClr val="bg1"/>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5" name="TextBox 65">
            <a:extLst>
              <a:ext uri="{FF2B5EF4-FFF2-40B4-BE49-F238E27FC236}">
                <a16:creationId xmlns:a16="http://schemas.microsoft.com/office/drawing/2014/main" id="{4DEAACAB-029F-D30A-D6C8-608301B043F1}"/>
              </a:ext>
            </a:extLst>
          </p:cNvPr>
          <p:cNvSpPr txBox="1">
            <a:spLocks noChangeArrowheads="1"/>
          </p:cNvSpPr>
          <p:nvPr/>
        </p:nvSpPr>
        <p:spPr bwMode="auto">
          <a:xfrm>
            <a:off x="604940" y="4833759"/>
            <a:ext cx="6335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defRPr/>
            </a:pPr>
            <a:r>
              <a:rPr lang="en-US" altLang="en-US" sz="1400" dirty="0">
                <a:solidFill>
                  <a:prstClr val="white"/>
                </a:solidFill>
                <a:latin typeface="Poppins SemiBold" pitchFamily="2" charset="77"/>
                <a:ea typeface="Roboto Black" panose="02000000000000000000" pitchFamily="2" charset="0"/>
                <a:cs typeface="Poppins SemiBold" pitchFamily="2" charset="77"/>
              </a:rPr>
              <a:t>2000</a:t>
            </a:r>
          </a:p>
        </p:txBody>
      </p:sp>
      <p:sp>
        <p:nvSpPr>
          <p:cNvPr id="136" name="Freeform 35">
            <a:extLst>
              <a:ext uri="{FF2B5EF4-FFF2-40B4-BE49-F238E27FC236}">
                <a16:creationId xmlns:a16="http://schemas.microsoft.com/office/drawing/2014/main" id="{42B57C98-BAA8-AA7F-D77D-2449AB78E731}"/>
              </a:ext>
            </a:extLst>
          </p:cNvPr>
          <p:cNvSpPr/>
          <p:nvPr/>
        </p:nvSpPr>
        <p:spPr bwMode="auto">
          <a:xfrm flipV="1">
            <a:off x="3745989" y="4373276"/>
            <a:ext cx="187407" cy="187407"/>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rgbClr val="3FB0B4"/>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sp>
        <p:nvSpPr>
          <p:cNvPr id="137" name="TextBox 46">
            <a:extLst>
              <a:ext uri="{FF2B5EF4-FFF2-40B4-BE49-F238E27FC236}">
                <a16:creationId xmlns:a16="http://schemas.microsoft.com/office/drawing/2014/main" id="{7DC15F6B-C080-0D19-CA5A-BD836903A91E}"/>
              </a:ext>
            </a:extLst>
          </p:cNvPr>
          <p:cNvSpPr txBox="1">
            <a:spLocks noChangeArrowheads="1"/>
          </p:cNvSpPr>
          <p:nvPr/>
        </p:nvSpPr>
        <p:spPr bwMode="auto">
          <a:xfrm>
            <a:off x="5753399" y="3450474"/>
            <a:ext cx="6206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a:defRPr/>
            </a:pPr>
            <a:r>
              <a:rPr lang="en-US" altLang="en-US" sz="1400">
                <a:latin typeface="Poppins SemiBold" pitchFamily="2" charset="77"/>
                <a:ea typeface="Roboto Black" panose="02000000000000000000" pitchFamily="2" charset="0"/>
                <a:cs typeface="Poppins SemiBold" pitchFamily="2" charset="77"/>
              </a:rPr>
              <a:t>2020</a:t>
            </a:r>
          </a:p>
        </p:txBody>
      </p:sp>
      <p:cxnSp>
        <p:nvCxnSpPr>
          <p:cNvPr id="138" name="Straight Connector 56">
            <a:extLst>
              <a:ext uri="{FF2B5EF4-FFF2-40B4-BE49-F238E27FC236}">
                <a16:creationId xmlns:a16="http://schemas.microsoft.com/office/drawing/2014/main" id="{69BEF3BE-4B19-F4F8-D38D-013F872C82DB}"/>
              </a:ext>
            </a:extLst>
          </p:cNvPr>
          <p:cNvCxnSpPr/>
          <p:nvPr/>
        </p:nvCxnSpPr>
        <p:spPr bwMode="auto">
          <a:xfrm flipH="1" flipV="1">
            <a:off x="6060657" y="4142288"/>
            <a:ext cx="4227" cy="426528"/>
          </a:xfrm>
          <a:prstGeom prst="line">
            <a:avLst/>
          </a:prstGeom>
          <a:solidFill>
            <a:schemeClr val="accent1"/>
          </a:solidFill>
          <a:ln w="12700" cap="flat" cmpd="sng" algn="ctr">
            <a:solidFill>
              <a:schemeClr val="bg1"/>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0" name="Title 1">
            <a:extLst>
              <a:ext uri="{FF2B5EF4-FFF2-40B4-BE49-F238E27FC236}">
                <a16:creationId xmlns:a16="http://schemas.microsoft.com/office/drawing/2014/main" id="{3DEF027D-64B0-79F8-9E23-6ECCF8007B36}"/>
              </a:ext>
            </a:extLst>
          </p:cNvPr>
          <p:cNvSpPr txBox="1">
            <a:spLocks/>
          </p:cNvSpPr>
          <p:nvPr/>
        </p:nvSpPr>
        <p:spPr>
          <a:xfrm>
            <a:off x="3342653" y="2924960"/>
            <a:ext cx="1006020" cy="916982"/>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defRPr/>
            </a:pPr>
            <a:r>
              <a:rPr lang="en-US" sz="900" dirty="0">
                <a:solidFill>
                  <a:srgbClr val="000000">
                    <a:lumMod val="85000"/>
                    <a:lumOff val="15000"/>
                  </a:srgbClr>
                </a:solidFill>
                <a:latin typeface="Poppins Light" panose="00000400000000000000" pitchFamily="2" charset="0"/>
                <a:cs typeface="Poppins Light" panose="00000400000000000000" pitchFamily="2" charset="0"/>
              </a:rPr>
              <a:t>Extend smart solutions portfolio with a mix of established business and ventures</a:t>
            </a:r>
          </a:p>
        </p:txBody>
      </p:sp>
      <p:sp>
        <p:nvSpPr>
          <p:cNvPr id="141" name="Title 1">
            <a:extLst>
              <a:ext uri="{FF2B5EF4-FFF2-40B4-BE49-F238E27FC236}">
                <a16:creationId xmlns:a16="http://schemas.microsoft.com/office/drawing/2014/main" id="{BB1CC288-5DEB-6EE3-C321-9778C6FB8A7E}"/>
              </a:ext>
            </a:extLst>
          </p:cNvPr>
          <p:cNvSpPr txBox="1">
            <a:spLocks/>
          </p:cNvSpPr>
          <p:nvPr/>
        </p:nvSpPr>
        <p:spPr>
          <a:xfrm>
            <a:off x="4015842" y="3306903"/>
            <a:ext cx="648829" cy="215449"/>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914400">
              <a:defRPr/>
            </a:pPr>
            <a:endParaRPr lang="en-US" sz="1000">
              <a:solidFill>
                <a:srgbClr val="000000">
                  <a:lumMod val="85000"/>
                  <a:lumOff val="15000"/>
                </a:srgbClr>
              </a:solidFill>
              <a:latin typeface="Poppins" pitchFamily="2" charset="77"/>
              <a:cs typeface="Poppins" pitchFamily="2" charset="77"/>
            </a:endParaRPr>
          </a:p>
        </p:txBody>
      </p:sp>
      <p:sp>
        <p:nvSpPr>
          <p:cNvPr id="143" name="Title 1">
            <a:extLst>
              <a:ext uri="{FF2B5EF4-FFF2-40B4-BE49-F238E27FC236}">
                <a16:creationId xmlns:a16="http://schemas.microsoft.com/office/drawing/2014/main" id="{5EAA750E-8D98-06C6-8A5A-EF75DF49E3C5}"/>
              </a:ext>
            </a:extLst>
          </p:cNvPr>
          <p:cNvSpPr txBox="1">
            <a:spLocks/>
          </p:cNvSpPr>
          <p:nvPr/>
        </p:nvSpPr>
        <p:spPr>
          <a:xfrm>
            <a:off x="5542942" y="4676662"/>
            <a:ext cx="1041597" cy="797627"/>
          </a:xfrm>
          <a:prstGeom prst="rect">
            <a:avLst/>
          </a:prstGeom>
        </p:spPr>
        <p:txBody>
          <a:bodyPr lIns="91440" tIns="45720" rIns="91440" bIns="45720" anchor="t"/>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lnSpc>
                <a:spcPct val="100000"/>
              </a:lnSpc>
              <a:defRPr/>
            </a:pPr>
            <a:r>
              <a:rPr lang="en-US" sz="900" dirty="0">
                <a:solidFill>
                  <a:prstClr val="white"/>
                </a:solidFill>
                <a:latin typeface="Poppins Light" panose="00000400000000000000" pitchFamily="2" charset="0"/>
                <a:cs typeface="Poppins Light" panose="00000400000000000000" pitchFamily="2" charset="0"/>
              </a:rPr>
              <a:t>Acquisition of </a:t>
            </a:r>
            <a:r>
              <a:rPr lang="en-US" sz="900" b="1" dirty="0">
                <a:solidFill>
                  <a:prstClr val="white"/>
                </a:solidFill>
                <a:latin typeface="Poppins Light" panose="00000400000000000000" pitchFamily="2" charset="0"/>
                <a:cs typeface="Poppins Light" panose="00000400000000000000" pitchFamily="2" charset="0"/>
              </a:rPr>
              <a:t>HSPI </a:t>
            </a:r>
            <a:r>
              <a:rPr lang="en-US" sz="900" dirty="0">
                <a:solidFill>
                  <a:prstClr val="white"/>
                </a:solidFill>
                <a:latin typeface="Poppins Light" panose="00000400000000000000" pitchFamily="2" charset="0"/>
                <a:cs typeface="Poppins Light" panose="00000400000000000000" pitchFamily="2" charset="0"/>
              </a:rPr>
              <a:t>and </a:t>
            </a:r>
            <a:r>
              <a:rPr lang="en-US" sz="900" b="1" dirty="0">
                <a:solidFill>
                  <a:prstClr val="white"/>
                </a:solidFill>
                <a:latin typeface="Poppins Light" panose="00000400000000000000" pitchFamily="2" charset="0"/>
                <a:cs typeface="Poppins Light" panose="00000400000000000000" pitchFamily="2" charset="0"/>
              </a:rPr>
              <a:t>Mac Solutions</a:t>
            </a:r>
            <a:r>
              <a:rPr lang="en-US" sz="900" dirty="0">
                <a:solidFill>
                  <a:prstClr val="white"/>
                </a:solidFill>
                <a:latin typeface="Poppins Light" panose="00000400000000000000" pitchFamily="2" charset="0"/>
                <a:cs typeface="Poppins Light" panose="00000400000000000000" pitchFamily="2" charset="0"/>
              </a:rPr>
              <a:t>, foundation </a:t>
            </a:r>
          </a:p>
          <a:p>
            <a:pPr algn="ctr" defTabSz="914400">
              <a:lnSpc>
                <a:spcPct val="100000"/>
              </a:lnSpc>
              <a:defRPr/>
            </a:pPr>
            <a:r>
              <a:rPr lang="en-US" sz="900" dirty="0">
                <a:solidFill>
                  <a:prstClr val="white"/>
                </a:solidFill>
                <a:latin typeface="Poppins Light" panose="00000400000000000000" pitchFamily="2" charset="0"/>
                <a:cs typeface="Poppins Light" panose="00000400000000000000" pitchFamily="2" charset="0"/>
              </a:rPr>
              <a:t>of </a:t>
            </a:r>
            <a:r>
              <a:rPr lang="en-US" sz="900" b="1" dirty="0">
                <a:solidFill>
                  <a:prstClr val="white"/>
                </a:solidFill>
                <a:latin typeface="Poppins Light" panose="00000400000000000000" pitchFamily="2" charset="0"/>
                <a:cs typeface="Poppins Light" panose="00000400000000000000" pitchFamily="2" charset="0"/>
              </a:rPr>
              <a:t>TXT WCS</a:t>
            </a:r>
          </a:p>
          <a:p>
            <a:pPr algn="ctr" defTabSz="914400">
              <a:lnSpc>
                <a:spcPct val="100000"/>
              </a:lnSpc>
              <a:defRPr/>
            </a:pPr>
            <a:endParaRPr lang="en-US" sz="900" dirty="0">
              <a:solidFill>
                <a:prstClr val="white"/>
              </a:solidFill>
              <a:latin typeface="Poppins Light" panose="00000400000000000000" pitchFamily="2" charset="0"/>
              <a:cs typeface="Poppins Light" panose="00000400000000000000" pitchFamily="2" charset="0"/>
            </a:endParaRPr>
          </a:p>
        </p:txBody>
      </p:sp>
      <p:sp>
        <p:nvSpPr>
          <p:cNvPr id="145" name="Title 1">
            <a:extLst>
              <a:ext uri="{FF2B5EF4-FFF2-40B4-BE49-F238E27FC236}">
                <a16:creationId xmlns:a16="http://schemas.microsoft.com/office/drawing/2014/main" id="{79CA97B6-71B2-8E35-84C5-F5D8E58B0321}"/>
              </a:ext>
            </a:extLst>
          </p:cNvPr>
          <p:cNvSpPr txBox="1">
            <a:spLocks/>
          </p:cNvSpPr>
          <p:nvPr/>
        </p:nvSpPr>
        <p:spPr>
          <a:xfrm>
            <a:off x="5499136" y="2503769"/>
            <a:ext cx="1129208" cy="92036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defRPr/>
            </a:pPr>
            <a:r>
              <a:rPr lang="en-US" sz="900" dirty="0">
                <a:solidFill>
                  <a:srgbClr val="000000">
                    <a:lumMod val="85000"/>
                    <a:lumOff val="15000"/>
                  </a:srgbClr>
                </a:solidFill>
                <a:latin typeface="Poppins Light" panose="00000400000000000000" pitchFamily="2" charset="0"/>
                <a:cs typeface="Poppins Light" panose="00000400000000000000" pitchFamily="2" charset="0"/>
              </a:rPr>
              <a:t>Increase international business with stronger presence in Germany and Switzerland</a:t>
            </a:r>
          </a:p>
        </p:txBody>
      </p:sp>
      <p:sp>
        <p:nvSpPr>
          <p:cNvPr id="146" name="Title 1">
            <a:extLst>
              <a:ext uri="{FF2B5EF4-FFF2-40B4-BE49-F238E27FC236}">
                <a16:creationId xmlns:a16="http://schemas.microsoft.com/office/drawing/2014/main" id="{9A64F6C0-0341-73C1-C1B4-5DA525194952}"/>
              </a:ext>
            </a:extLst>
          </p:cNvPr>
          <p:cNvSpPr txBox="1">
            <a:spLocks/>
          </p:cNvSpPr>
          <p:nvPr/>
        </p:nvSpPr>
        <p:spPr>
          <a:xfrm>
            <a:off x="6619309" y="4385889"/>
            <a:ext cx="1092671" cy="1036661"/>
          </a:xfrm>
          <a:prstGeom prst="rect">
            <a:avLst/>
          </a:prstGeom>
        </p:spPr>
        <p:txBody>
          <a:bodyPr lIns="91440" tIns="45720" rIns="91440" bIns="45720" anchor="t"/>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lnSpc>
                <a:spcPct val="100000"/>
              </a:lnSpc>
              <a:defRPr/>
            </a:pPr>
            <a:r>
              <a:rPr lang="en-US" sz="900" dirty="0">
                <a:solidFill>
                  <a:prstClr val="white"/>
                </a:solidFill>
                <a:latin typeface="Poppins Light" panose="00000400000000000000" pitchFamily="2" charset="0"/>
                <a:cs typeface="Poppins Light" panose="00000400000000000000" pitchFamily="2" charset="0"/>
              </a:rPr>
              <a:t>New brand + Acquisition of </a:t>
            </a:r>
            <a:r>
              <a:rPr lang="en-US" sz="900" b="1" dirty="0" err="1">
                <a:solidFill>
                  <a:prstClr val="white"/>
                </a:solidFill>
                <a:latin typeface="Poppins Light" panose="00000400000000000000" pitchFamily="2" charset="0"/>
                <a:cs typeface="Poppins Light" panose="00000400000000000000" pitchFamily="2" charset="0"/>
              </a:rPr>
              <a:t>TeraTron</a:t>
            </a:r>
            <a:r>
              <a:rPr lang="en-US" sz="900" dirty="0">
                <a:solidFill>
                  <a:prstClr val="white"/>
                </a:solidFill>
                <a:latin typeface="Poppins Light" panose="00000400000000000000" pitchFamily="2" charset="0"/>
                <a:cs typeface="Poppins Light" panose="00000400000000000000" pitchFamily="2" charset="0"/>
              </a:rPr>
              <a:t>, </a:t>
            </a:r>
            <a:r>
              <a:rPr lang="en-US" sz="900" b="1" dirty="0" err="1">
                <a:solidFill>
                  <a:prstClr val="white"/>
                </a:solidFill>
                <a:latin typeface="Poppins Light" panose="00000400000000000000" pitchFamily="2" charset="0"/>
                <a:cs typeface="Poppins Light" panose="00000400000000000000" pitchFamily="2" charset="0"/>
              </a:rPr>
              <a:t>Quence</a:t>
            </a:r>
            <a:r>
              <a:rPr lang="en-US" sz="900" dirty="0">
                <a:solidFill>
                  <a:prstClr val="white"/>
                </a:solidFill>
                <a:latin typeface="Poppins Light" panose="00000400000000000000" pitchFamily="2" charset="0"/>
                <a:cs typeface="Poppins Light" panose="00000400000000000000" pitchFamily="2" charset="0"/>
              </a:rPr>
              <a:t>, </a:t>
            </a:r>
            <a:r>
              <a:rPr lang="en-US" sz="900" b="1" dirty="0">
                <a:solidFill>
                  <a:prstClr val="white"/>
                </a:solidFill>
                <a:latin typeface="Poppins Light" panose="00000400000000000000" pitchFamily="2" charset="0"/>
                <a:cs typeface="Poppins Light" panose="00000400000000000000" pitchFamily="2" charset="0"/>
              </a:rPr>
              <a:t>LBA Consulting </a:t>
            </a:r>
            <a:r>
              <a:rPr lang="en-US" sz="900" dirty="0">
                <a:solidFill>
                  <a:prstClr val="white"/>
                </a:solidFill>
                <a:latin typeface="Poppins Light" panose="00000400000000000000" pitchFamily="2" charset="0"/>
                <a:cs typeface="Poppins Light" panose="00000400000000000000" pitchFamily="2" charset="0"/>
              </a:rPr>
              <a:t>and </a:t>
            </a:r>
            <a:r>
              <a:rPr lang="en-US" sz="900" b="1" dirty="0" err="1">
                <a:solidFill>
                  <a:prstClr val="white"/>
                </a:solidFill>
                <a:latin typeface="Poppins Light" panose="00000400000000000000" pitchFamily="2" charset="0"/>
                <a:cs typeface="Poppins Light" panose="00000400000000000000" pitchFamily="2" charset="0"/>
              </a:rPr>
              <a:t>Novigo</a:t>
            </a:r>
            <a:r>
              <a:rPr lang="en-US" sz="900" b="1" dirty="0">
                <a:solidFill>
                  <a:prstClr val="white"/>
                </a:solidFill>
                <a:latin typeface="Poppins Light" panose="00000400000000000000" pitchFamily="2" charset="0"/>
                <a:cs typeface="Poppins Light" panose="00000400000000000000" pitchFamily="2" charset="0"/>
              </a:rPr>
              <a:t> Consulting</a:t>
            </a:r>
          </a:p>
        </p:txBody>
      </p:sp>
      <p:sp>
        <p:nvSpPr>
          <p:cNvPr id="152" name="Title 1">
            <a:extLst>
              <a:ext uri="{FF2B5EF4-FFF2-40B4-BE49-F238E27FC236}">
                <a16:creationId xmlns:a16="http://schemas.microsoft.com/office/drawing/2014/main" id="{39EA6FA3-D840-1EB5-F635-E8120E2AC106}"/>
              </a:ext>
            </a:extLst>
          </p:cNvPr>
          <p:cNvSpPr txBox="1">
            <a:spLocks/>
          </p:cNvSpPr>
          <p:nvPr/>
        </p:nvSpPr>
        <p:spPr>
          <a:xfrm>
            <a:off x="1725524" y="5017732"/>
            <a:ext cx="858840" cy="355623"/>
          </a:xfrm>
          <a:prstGeom prst="rect">
            <a:avLst/>
          </a:prstGeom>
        </p:spPr>
        <p:txBody>
          <a:bodyPr lIns="91440" tIns="45720" rIns="91440" bIns="45720" anchor="t"/>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lnSpc>
                <a:spcPct val="100000"/>
              </a:lnSpc>
              <a:defRPr/>
            </a:pPr>
            <a:r>
              <a:rPr lang="en-US" sz="900" dirty="0">
                <a:solidFill>
                  <a:prstClr val="white"/>
                </a:solidFill>
                <a:latin typeface="Poppins Light"/>
                <a:cs typeface="Poppins Light"/>
              </a:rPr>
              <a:t>Acquisition of  </a:t>
            </a:r>
            <a:r>
              <a:rPr lang="en-US" sz="900" dirty="0">
                <a:solidFill>
                  <a:prstClr val="white"/>
                </a:solidFill>
                <a:latin typeface="Poppins Medium"/>
                <a:cs typeface="Poppins Medium"/>
              </a:rPr>
              <a:t>PACE</a:t>
            </a:r>
          </a:p>
        </p:txBody>
      </p:sp>
      <p:sp>
        <p:nvSpPr>
          <p:cNvPr id="155" name="Title 1">
            <a:extLst>
              <a:ext uri="{FF2B5EF4-FFF2-40B4-BE49-F238E27FC236}">
                <a16:creationId xmlns:a16="http://schemas.microsoft.com/office/drawing/2014/main" id="{B8DAF74C-7384-703E-6F9C-4A7BB4267114}"/>
              </a:ext>
            </a:extLst>
          </p:cNvPr>
          <p:cNvSpPr txBox="1">
            <a:spLocks/>
          </p:cNvSpPr>
          <p:nvPr/>
        </p:nvSpPr>
        <p:spPr>
          <a:xfrm>
            <a:off x="6605730" y="1420905"/>
            <a:ext cx="1119829" cy="1870010"/>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defRPr/>
            </a:pPr>
            <a:r>
              <a:rPr lang="en-US" sz="900" dirty="0">
                <a:solidFill>
                  <a:srgbClr val="000000">
                    <a:lumMod val="85000"/>
                    <a:lumOff val="15000"/>
                  </a:srgbClr>
                </a:solidFill>
                <a:latin typeface="Poppins Light" panose="00000400000000000000" pitchFamily="2" charset="0"/>
                <a:cs typeface="Poppins Light" panose="00000400000000000000" pitchFamily="2" charset="0"/>
              </a:rPr>
              <a:t>Software Engineering Solutions, Digital Advisory and Smart Solutions portfolio offering consolidation, strengthening the acquired positioning and addressing new market segments and geographies</a:t>
            </a:r>
          </a:p>
          <a:p>
            <a:pPr algn="ctr" defTabSz="914400">
              <a:defRPr/>
            </a:pPr>
            <a:endParaRPr lang="en-US" sz="900" dirty="0">
              <a:solidFill>
                <a:srgbClr val="000000">
                  <a:lumMod val="85000"/>
                  <a:lumOff val="15000"/>
                </a:srgbClr>
              </a:solidFill>
              <a:latin typeface="Poppins Light" panose="00000400000000000000" pitchFamily="2" charset="0"/>
              <a:cs typeface="Poppins Light" panose="00000400000000000000" pitchFamily="2" charset="0"/>
            </a:endParaRPr>
          </a:p>
        </p:txBody>
      </p:sp>
      <p:sp>
        <p:nvSpPr>
          <p:cNvPr id="64" name="Title 1">
            <a:extLst>
              <a:ext uri="{FF2B5EF4-FFF2-40B4-BE49-F238E27FC236}">
                <a16:creationId xmlns:a16="http://schemas.microsoft.com/office/drawing/2014/main" id="{9EBB1733-8F68-637A-7651-A389F0EE71ED}"/>
              </a:ext>
            </a:extLst>
          </p:cNvPr>
          <p:cNvSpPr txBox="1">
            <a:spLocks/>
          </p:cNvSpPr>
          <p:nvPr/>
        </p:nvSpPr>
        <p:spPr>
          <a:xfrm>
            <a:off x="7792916" y="4183649"/>
            <a:ext cx="1117191" cy="122231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lnSpc>
                <a:spcPct val="100000"/>
              </a:lnSpc>
              <a:defRPr/>
            </a:pPr>
            <a:r>
              <a:rPr lang="en-US" sz="900" dirty="0">
                <a:solidFill>
                  <a:prstClr val="white"/>
                </a:solidFill>
                <a:latin typeface="Poppins Light" pitchFamily="2" charset="77"/>
                <a:cs typeface="Poppins Light" pitchFamily="2" charset="77"/>
              </a:rPr>
              <a:t>Acquisition of </a:t>
            </a:r>
            <a:r>
              <a:rPr lang="en-US" sz="900" b="1" dirty="0">
                <a:solidFill>
                  <a:prstClr val="white"/>
                </a:solidFill>
                <a:latin typeface="Poppins Light" pitchFamily="2" charset="77"/>
                <a:cs typeface="Poppins Light" pitchFamily="2" charset="77"/>
              </a:rPr>
              <a:t>DM</a:t>
            </a:r>
            <a:r>
              <a:rPr lang="en-US" sz="900" dirty="0">
                <a:solidFill>
                  <a:prstClr val="white"/>
                </a:solidFill>
                <a:latin typeface="Poppins Light" pitchFamily="2" charset="77"/>
                <a:cs typeface="Poppins Light" pitchFamily="2" charset="77"/>
              </a:rPr>
              <a:t>, </a:t>
            </a:r>
            <a:r>
              <a:rPr lang="en-US" sz="900" b="1" dirty="0" err="1">
                <a:solidFill>
                  <a:prstClr val="white"/>
                </a:solidFill>
                <a:latin typeface="Poppins Light" pitchFamily="2" charset="77"/>
                <a:cs typeface="Poppins Light" pitchFamily="2" charset="77"/>
              </a:rPr>
              <a:t>Ennova</a:t>
            </a:r>
            <a:r>
              <a:rPr lang="en-US" sz="900" dirty="0">
                <a:solidFill>
                  <a:prstClr val="white"/>
                </a:solidFill>
                <a:latin typeface="Poppins Light" pitchFamily="2" charset="77"/>
                <a:cs typeface="Poppins Light" pitchFamily="2" charset="77"/>
              </a:rPr>
              <a:t>, </a:t>
            </a:r>
            <a:r>
              <a:rPr lang="en-US" sz="900" b="1" dirty="0">
                <a:solidFill>
                  <a:prstClr val="white"/>
                </a:solidFill>
                <a:latin typeface="Poppins Light" pitchFamily="2" charset="77"/>
                <a:cs typeface="Poppins Light" pitchFamily="2" charset="77"/>
              </a:rPr>
              <a:t>SPS, PGMD</a:t>
            </a:r>
            <a:r>
              <a:rPr lang="en-US" sz="900" dirty="0">
                <a:solidFill>
                  <a:prstClr val="white"/>
                </a:solidFill>
                <a:latin typeface="Poppins Light" pitchFamily="2" charset="77"/>
                <a:cs typeface="Poppins Light" pitchFamily="2" charset="77"/>
              </a:rPr>
              <a:t>, and </a:t>
            </a:r>
            <a:r>
              <a:rPr lang="en-US" sz="900" b="1" dirty="0">
                <a:solidFill>
                  <a:prstClr val="white"/>
                </a:solidFill>
                <a:latin typeface="Poppins Light" pitchFamily="2" charset="77"/>
                <a:cs typeface="Poppins Light" pitchFamily="2" charset="77"/>
              </a:rPr>
              <a:t>TLOGOS. </a:t>
            </a:r>
            <a:r>
              <a:rPr lang="en-US" sz="900" dirty="0">
                <a:solidFill>
                  <a:prstClr val="white"/>
                </a:solidFill>
                <a:latin typeface="Poppins Light" pitchFamily="2" charset="77"/>
                <a:cs typeface="Poppins Light" pitchFamily="2" charset="77"/>
              </a:rPr>
              <a:t>Binding agreement with </a:t>
            </a:r>
            <a:r>
              <a:rPr lang="en-US" sz="900" b="1" dirty="0" err="1">
                <a:solidFill>
                  <a:prstClr val="white"/>
                </a:solidFill>
                <a:latin typeface="Poppins Light" pitchFamily="2" charset="77"/>
                <a:cs typeface="Poppins Light" pitchFamily="2" charset="77"/>
              </a:rPr>
              <a:t>ProSim</a:t>
            </a:r>
            <a:r>
              <a:rPr lang="en-US" sz="900" b="1" dirty="0">
                <a:solidFill>
                  <a:prstClr val="white"/>
                </a:solidFill>
                <a:latin typeface="Poppins Light" pitchFamily="2" charset="77"/>
                <a:cs typeface="Poppins Light" pitchFamily="2" charset="77"/>
              </a:rPr>
              <a:t> - Training Solutions</a:t>
            </a:r>
          </a:p>
        </p:txBody>
      </p:sp>
      <p:sp>
        <p:nvSpPr>
          <p:cNvPr id="8" name="Title 7">
            <a:extLst>
              <a:ext uri="{FF2B5EF4-FFF2-40B4-BE49-F238E27FC236}">
                <a16:creationId xmlns:a16="http://schemas.microsoft.com/office/drawing/2014/main" id="{9BFE4C98-3805-5D97-5486-C893527C21CE}"/>
              </a:ext>
            </a:extLst>
          </p:cNvPr>
          <p:cNvSpPr>
            <a:spLocks noGrp="1"/>
          </p:cNvSpPr>
          <p:nvPr>
            <p:ph type="title"/>
          </p:nvPr>
        </p:nvSpPr>
        <p:spPr>
          <a:xfrm>
            <a:off x="3370555" y="258857"/>
            <a:ext cx="5450889" cy="552275"/>
          </a:xfrm>
        </p:spPr>
        <p:txBody>
          <a:bodyPr/>
          <a:lstStyle/>
          <a:p>
            <a:r>
              <a:rPr lang="it-IT" dirty="0"/>
              <a:t>A </a:t>
            </a:r>
            <a:r>
              <a:rPr lang="en-GB" dirty="0"/>
              <a:t>Successful</a:t>
            </a:r>
            <a:r>
              <a:rPr lang="it-IT" dirty="0"/>
              <a:t> Story</a:t>
            </a:r>
            <a:br>
              <a:rPr lang="it-IT" dirty="0"/>
            </a:br>
            <a:endParaRPr lang="it-IT" dirty="0"/>
          </a:p>
        </p:txBody>
      </p:sp>
      <p:sp>
        <p:nvSpPr>
          <p:cNvPr id="13" name="Title 1">
            <a:extLst>
              <a:ext uri="{FF2B5EF4-FFF2-40B4-BE49-F238E27FC236}">
                <a16:creationId xmlns:a16="http://schemas.microsoft.com/office/drawing/2014/main" id="{B0327C7A-B475-E7F1-2235-180504B12043}"/>
              </a:ext>
            </a:extLst>
          </p:cNvPr>
          <p:cNvSpPr txBox="1">
            <a:spLocks/>
          </p:cNvSpPr>
          <p:nvPr/>
        </p:nvSpPr>
        <p:spPr>
          <a:xfrm>
            <a:off x="8992928" y="4062584"/>
            <a:ext cx="1218542" cy="1140625"/>
          </a:xfrm>
          <a:prstGeom prst="rect">
            <a:avLst/>
          </a:prstGeom>
        </p:spPr>
        <p:txBody>
          <a:bodyPr lIns="91440" tIns="45720" rIns="91440" bIns="45720" anchor="t"/>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lnSpc>
                <a:spcPct val="100000"/>
              </a:lnSpc>
              <a:defRPr/>
            </a:pPr>
            <a:r>
              <a:rPr lang="en-US" sz="900" dirty="0">
                <a:solidFill>
                  <a:prstClr val="white"/>
                </a:solidFill>
                <a:latin typeface="Poppins Light"/>
                <a:cs typeface="Poppins Light"/>
              </a:rPr>
              <a:t>Acquisition</a:t>
            </a:r>
          </a:p>
          <a:p>
            <a:pPr algn="ctr" defTabSz="914400">
              <a:lnSpc>
                <a:spcPct val="100000"/>
              </a:lnSpc>
              <a:defRPr/>
            </a:pPr>
            <a:r>
              <a:rPr lang="en-US" sz="900" dirty="0">
                <a:solidFill>
                  <a:prstClr val="white"/>
                </a:solidFill>
                <a:latin typeface="Poppins Light"/>
                <a:cs typeface="Poppins Light"/>
              </a:rPr>
              <a:t>of </a:t>
            </a:r>
            <a:r>
              <a:rPr lang="en-US" sz="900" b="1" dirty="0" err="1">
                <a:solidFill>
                  <a:prstClr val="white"/>
                </a:solidFill>
                <a:latin typeface="Poppins Light"/>
                <a:cs typeface="Poppins Light"/>
              </a:rPr>
              <a:t>FastCode</a:t>
            </a:r>
            <a:r>
              <a:rPr lang="en-US" sz="900" b="1" dirty="0">
                <a:solidFill>
                  <a:prstClr val="white"/>
                </a:solidFill>
                <a:latin typeface="Poppins Light"/>
                <a:cs typeface="Poppins Light"/>
              </a:rPr>
              <a:t>, ARCAN,</a:t>
            </a:r>
            <a:r>
              <a:rPr lang="en-US" sz="900" dirty="0">
                <a:solidFill>
                  <a:prstClr val="white"/>
                </a:solidFill>
                <a:latin typeface="Poppins Light"/>
                <a:cs typeface="Poppins Light"/>
              </a:rPr>
              <a:t> and new software businesses </a:t>
            </a:r>
          </a:p>
          <a:p>
            <a:pPr algn="ctr" defTabSz="914400">
              <a:lnSpc>
                <a:spcPct val="100000"/>
              </a:lnSpc>
              <a:defRPr/>
            </a:pPr>
            <a:r>
              <a:rPr lang="en-US" sz="900" dirty="0">
                <a:solidFill>
                  <a:prstClr val="white"/>
                </a:solidFill>
                <a:latin typeface="Poppins Light"/>
                <a:cs typeface="Poppins Light"/>
              </a:rPr>
              <a:t>from </a:t>
            </a:r>
            <a:r>
              <a:rPr lang="en-US" sz="900" b="1" dirty="0" err="1">
                <a:solidFill>
                  <a:prstClr val="white"/>
                </a:solidFill>
                <a:latin typeface="Poppins Light"/>
                <a:cs typeface="Poppins Light"/>
              </a:rPr>
              <a:t>Presagis</a:t>
            </a:r>
            <a:r>
              <a:rPr lang="en-US" sz="900" b="1" dirty="0">
                <a:solidFill>
                  <a:prstClr val="white"/>
                </a:solidFill>
                <a:latin typeface="Poppins Light"/>
                <a:cs typeface="Poppins Light"/>
              </a:rPr>
              <a:t> </a:t>
            </a:r>
            <a:endParaRPr lang="en-US" sz="900" b="1" dirty="0">
              <a:solidFill>
                <a:prstClr val="white"/>
              </a:solidFill>
              <a:latin typeface="Poppins Light" pitchFamily="2" charset="77"/>
              <a:cs typeface="Poppins Light" pitchFamily="2" charset="77"/>
            </a:endParaRPr>
          </a:p>
          <a:p>
            <a:pPr algn="ctr" defTabSz="914400">
              <a:lnSpc>
                <a:spcPct val="100000"/>
              </a:lnSpc>
              <a:defRPr/>
            </a:pPr>
            <a:r>
              <a:rPr lang="en-US" sz="900" b="1" dirty="0">
                <a:solidFill>
                  <a:prstClr val="white"/>
                </a:solidFill>
                <a:latin typeface="Poppins Light"/>
                <a:cs typeface="Poppins Light"/>
              </a:rPr>
              <a:t>(EG Division), </a:t>
            </a:r>
          </a:p>
          <a:p>
            <a:pPr algn="ctr" defTabSz="914400">
              <a:lnSpc>
                <a:spcPct val="100000"/>
              </a:lnSpc>
              <a:defRPr/>
            </a:pPr>
            <a:r>
              <a:rPr lang="en-US" sz="900" dirty="0">
                <a:solidFill>
                  <a:prstClr val="white"/>
                </a:solidFill>
                <a:latin typeface="Poppins Light"/>
                <a:cs typeface="Poppins Light"/>
              </a:rPr>
              <a:t>and </a:t>
            </a:r>
            <a:r>
              <a:rPr lang="en-US" sz="900" b="1" dirty="0">
                <a:solidFill>
                  <a:prstClr val="white"/>
                </a:solidFill>
                <a:latin typeface="Poppins Light"/>
                <a:cs typeface="Poppins Light"/>
              </a:rPr>
              <a:t>Paladin AI</a:t>
            </a:r>
            <a:endParaRPr lang="en-US" sz="900" b="1" dirty="0">
              <a:solidFill>
                <a:prstClr val="white"/>
              </a:solidFill>
              <a:latin typeface="Poppins Light" pitchFamily="2" charset="77"/>
              <a:cs typeface="Poppins Light" pitchFamily="2" charset="77"/>
            </a:endParaRPr>
          </a:p>
        </p:txBody>
      </p:sp>
      <p:sp>
        <p:nvSpPr>
          <p:cNvPr id="27" name="TextBox 26">
            <a:extLst>
              <a:ext uri="{FF2B5EF4-FFF2-40B4-BE49-F238E27FC236}">
                <a16:creationId xmlns:a16="http://schemas.microsoft.com/office/drawing/2014/main" id="{F889A0B2-8E67-DA24-815B-65BE8F970F48}"/>
              </a:ext>
            </a:extLst>
          </p:cNvPr>
          <p:cNvSpPr txBox="1"/>
          <p:nvPr/>
        </p:nvSpPr>
        <p:spPr>
          <a:xfrm>
            <a:off x="8955091" y="1470508"/>
            <a:ext cx="1294216" cy="1338828"/>
          </a:xfrm>
          <a:prstGeom prst="rect">
            <a:avLst/>
          </a:prstGeom>
          <a:noFill/>
        </p:spPr>
        <p:txBody>
          <a:bodyPr wrap="square">
            <a:spAutoFit/>
          </a:bodyPr>
          <a:lstStyle/>
          <a:p>
            <a:pPr algn="ctr"/>
            <a:r>
              <a:rPr lang="en-US" sz="900" dirty="0">
                <a:solidFill>
                  <a:srgbClr val="000000">
                    <a:lumMod val="85000"/>
                    <a:lumOff val="15000"/>
                  </a:srgbClr>
                </a:solidFill>
                <a:latin typeface="Poppins Light" panose="00000400000000000000" pitchFamily="2" charset="0"/>
                <a:ea typeface="+mj-ea"/>
                <a:cs typeface="Poppins Light" panose="00000400000000000000" pitchFamily="2" charset="0"/>
              </a:rPr>
              <a:t>Extend Smart Solutions portfolio in the Aerospace &amp; </a:t>
            </a:r>
            <a:r>
              <a:rPr lang="en-US" sz="900" dirty="0" err="1">
                <a:solidFill>
                  <a:srgbClr val="000000">
                    <a:lumMod val="85000"/>
                    <a:lumOff val="15000"/>
                  </a:srgbClr>
                </a:solidFill>
                <a:latin typeface="Poppins Light" panose="00000400000000000000" pitchFamily="2" charset="0"/>
                <a:ea typeface="+mj-ea"/>
                <a:cs typeface="Poppins Light" panose="00000400000000000000" pitchFamily="2" charset="0"/>
              </a:rPr>
              <a:t>Defence</a:t>
            </a:r>
            <a:r>
              <a:rPr lang="en-US" sz="900" dirty="0">
                <a:solidFill>
                  <a:srgbClr val="000000">
                    <a:lumMod val="85000"/>
                    <a:lumOff val="15000"/>
                  </a:srgbClr>
                </a:solidFill>
                <a:latin typeface="Poppins Light" panose="00000400000000000000" pitchFamily="2" charset="0"/>
                <a:ea typeface="+mj-ea"/>
                <a:cs typeface="Poppins Light" panose="00000400000000000000" pitchFamily="2" charset="0"/>
              </a:rPr>
              <a:t> market and increased competencies in the Software Engineering domain</a:t>
            </a:r>
            <a:endParaRPr lang="en-GB" sz="900" dirty="0">
              <a:solidFill>
                <a:srgbClr val="000000">
                  <a:lumMod val="85000"/>
                  <a:lumOff val="15000"/>
                </a:srgbClr>
              </a:solidFill>
              <a:latin typeface="Poppins Light" panose="00000400000000000000" pitchFamily="2" charset="0"/>
              <a:ea typeface="+mj-ea"/>
              <a:cs typeface="Poppins Light" panose="00000400000000000000" pitchFamily="2" charset="0"/>
            </a:endParaRPr>
          </a:p>
        </p:txBody>
      </p:sp>
      <p:sp>
        <p:nvSpPr>
          <p:cNvPr id="28" name="Title 1">
            <a:extLst>
              <a:ext uri="{FF2B5EF4-FFF2-40B4-BE49-F238E27FC236}">
                <a16:creationId xmlns:a16="http://schemas.microsoft.com/office/drawing/2014/main" id="{0BEDA110-652C-5137-642B-661AA0FC487E}"/>
              </a:ext>
            </a:extLst>
          </p:cNvPr>
          <p:cNvSpPr txBox="1">
            <a:spLocks/>
          </p:cNvSpPr>
          <p:nvPr/>
        </p:nvSpPr>
        <p:spPr>
          <a:xfrm>
            <a:off x="9275645" y="2806564"/>
            <a:ext cx="653109" cy="24847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defRPr/>
            </a:pPr>
            <a:r>
              <a:rPr lang="en-US" sz="1400" b="1">
                <a:solidFill>
                  <a:srgbClr val="000000"/>
                </a:solidFill>
                <a:latin typeface="Poppins SemiBold" pitchFamily="2" charset="77"/>
                <a:ea typeface="Roboto Black" panose="02000000000000000000" pitchFamily="2" charset="0"/>
                <a:cs typeface="Poppins SemiBold" pitchFamily="2" charset="77"/>
                <a:sym typeface="Helvetica Neue" charset="0"/>
              </a:rPr>
              <a:t>2023</a:t>
            </a:r>
          </a:p>
        </p:txBody>
      </p:sp>
      <p:grpSp>
        <p:nvGrpSpPr>
          <p:cNvPr id="6" name="Gruppo 84">
            <a:extLst>
              <a:ext uri="{FF2B5EF4-FFF2-40B4-BE49-F238E27FC236}">
                <a16:creationId xmlns:a16="http://schemas.microsoft.com/office/drawing/2014/main" id="{FFEA6C7D-B3CC-B243-0C9B-CAD32A082CD9}"/>
              </a:ext>
            </a:extLst>
          </p:cNvPr>
          <p:cNvGrpSpPr/>
          <p:nvPr/>
        </p:nvGrpSpPr>
        <p:grpSpPr>
          <a:xfrm>
            <a:off x="11436842" y="2204496"/>
            <a:ext cx="432000" cy="432000"/>
            <a:chOff x="6332940" y="8230082"/>
            <a:chExt cx="702307" cy="702307"/>
          </a:xfrm>
        </p:grpSpPr>
        <p:sp>
          <p:nvSpPr>
            <p:cNvPr id="9" name="Freeform 32">
              <a:extLst>
                <a:ext uri="{FF2B5EF4-FFF2-40B4-BE49-F238E27FC236}">
                  <a16:creationId xmlns:a16="http://schemas.microsoft.com/office/drawing/2014/main" id="{3C2BAA8E-6871-18C1-CD0C-22CDD48488E6}"/>
                </a:ext>
              </a:extLst>
            </p:cNvPr>
            <p:cNvSpPr>
              <a:spLocks noChangeArrowheads="1"/>
            </p:cNvSpPr>
            <p:nvPr/>
          </p:nvSpPr>
          <p:spPr bwMode="auto">
            <a:xfrm flipV="1">
              <a:off x="6332940" y="8230082"/>
              <a:ext cx="702307" cy="702307"/>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gradFill>
              <a:gsLst>
                <a:gs pos="0">
                  <a:srgbClr val="41B59F"/>
                </a:gs>
                <a:gs pos="100000">
                  <a:schemeClr val="accent2"/>
                </a:gs>
              </a:gsLst>
              <a:lin ang="0" scaled="0"/>
            </a:gradFill>
            <a:ln/>
          </p:spPr>
          <p:style>
            <a:lnRef idx="0">
              <a:schemeClr val="accent2"/>
            </a:lnRef>
            <a:fillRef idx="3">
              <a:schemeClr val="accent2"/>
            </a:fillRef>
            <a:effectRef idx="3">
              <a:schemeClr val="accent2"/>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sp>
          <p:nvSpPr>
            <p:cNvPr id="10" name="Freeform 31">
              <a:extLst>
                <a:ext uri="{FF2B5EF4-FFF2-40B4-BE49-F238E27FC236}">
                  <a16:creationId xmlns:a16="http://schemas.microsoft.com/office/drawing/2014/main" id="{BC8561FF-70CE-7CA0-3E22-8C4BE431B4FE}"/>
                </a:ext>
              </a:extLst>
            </p:cNvPr>
            <p:cNvSpPr>
              <a:spLocks noChangeArrowheads="1"/>
            </p:cNvSpPr>
            <p:nvPr/>
          </p:nvSpPr>
          <p:spPr bwMode="auto">
            <a:xfrm flipV="1">
              <a:off x="6502118" y="8393829"/>
              <a:ext cx="374814" cy="374814"/>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chemeClr val="bg1"/>
            </a:solidFill>
            <a:ln/>
            <a:effectLst>
              <a:outerShdw blurRad="57150" dist="19050" dir="5400000" sx="1000" sy="1000" algn="ctr" rotWithShape="0">
                <a:srgbClr val="000000"/>
              </a:outerShdw>
            </a:effectLst>
          </p:spPr>
          <p:style>
            <a:lnRef idx="0">
              <a:schemeClr val="accent1"/>
            </a:lnRef>
            <a:fillRef idx="3">
              <a:schemeClr val="accent1"/>
            </a:fillRef>
            <a:effectRef idx="3">
              <a:schemeClr val="accent1"/>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grpSp>
      <p:sp>
        <p:nvSpPr>
          <p:cNvPr id="12" name="Title 1">
            <a:extLst>
              <a:ext uri="{FF2B5EF4-FFF2-40B4-BE49-F238E27FC236}">
                <a16:creationId xmlns:a16="http://schemas.microsoft.com/office/drawing/2014/main" id="{339C6BE1-88CB-F81E-2ED3-4F02AD58DA86}"/>
              </a:ext>
            </a:extLst>
          </p:cNvPr>
          <p:cNvSpPr txBox="1">
            <a:spLocks/>
          </p:cNvSpPr>
          <p:nvPr/>
        </p:nvSpPr>
        <p:spPr>
          <a:xfrm>
            <a:off x="11326288" y="1709210"/>
            <a:ext cx="653109" cy="24847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defRPr/>
            </a:pPr>
            <a:r>
              <a:rPr lang="en-US" sz="1400" b="1" dirty="0">
                <a:solidFill>
                  <a:srgbClr val="000000"/>
                </a:solidFill>
                <a:latin typeface="Poppins SemiBold" pitchFamily="2" charset="77"/>
                <a:ea typeface="Roboto Black" panose="02000000000000000000" pitchFamily="2" charset="0"/>
                <a:cs typeface="Poppins SemiBold" pitchFamily="2" charset="77"/>
                <a:sym typeface="Helvetica Neue" charset="0"/>
              </a:rPr>
              <a:t>2025</a:t>
            </a:r>
          </a:p>
        </p:txBody>
      </p:sp>
      <p:cxnSp>
        <p:nvCxnSpPr>
          <p:cNvPr id="15" name="Straight Connector 54">
            <a:extLst>
              <a:ext uri="{FF2B5EF4-FFF2-40B4-BE49-F238E27FC236}">
                <a16:creationId xmlns:a16="http://schemas.microsoft.com/office/drawing/2014/main" id="{198B07B6-4C26-8508-99CE-916B5D3C1455}"/>
              </a:ext>
            </a:extLst>
          </p:cNvPr>
          <p:cNvCxnSpPr>
            <a:cxnSpLocks/>
          </p:cNvCxnSpPr>
          <p:nvPr/>
        </p:nvCxnSpPr>
        <p:spPr bwMode="auto">
          <a:xfrm flipH="1">
            <a:off x="9600446" y="3457192"/>
            <a:ext cx="3506" cy="477083"/>
          </a:xfrm>
          <a:prstGeom prst="line">
            <a:avLst/>
          </a:prstGeom>
          <a:solidFill>
            <a:schemeClr val="accent1"/>
          </a:solidFill>
          <a:ln w="12700" cap="flat" cmpd="sng" algn="ctr">
            <a:solidFill>
              <a:schemeClr val="bg1">
                <a:alpha val="99000"/>
              </a:schemeClr>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0" name="TextBox 19">
            <a:extLst>
              <a:ext uri="{FF2B5EF4-FFF2-40B4-BE49-F238E27FC236}">
                <a16:creationId xmlns:a16="http://schemas.microsoft.com/office/drawing/2014/main" id="{432DB8D0-B3B3-4AAE-18A3-5B9F1484CCBF}"/>
              </a:ext>
            </a:extLst>
          </p:cNvPr>
          <p:cNvSpPr txBox="1"/>
          <p:nvPr/>
        </p:nvSpPr>
        <p:spPr>
          <a:xfrm>
            <a:off x="10533499" y="2066433"/>
            <a:ext cx="777222" cy="507831"/>
          </a:xfrm>
          <a:prstGeom prst="rect">
            <a:avLst/>
          </a:prstGeom>
          <a:noFill/>
        </p:spPr>
        <p:txBody>
          <a:bodyPr wrap="square">
            <a:spAutoFit/>
          </a:bodyPr>
          <a:lstStyle/>
          <a:p>
            <a:pPr algn="ctr"/>
            <a:r>
              <a:rPr lang="en-US" sz="900" dirty="0">
                <a:solidFill>
                  <a:srgbClr val="000000">
                    <a:lumMod val="85000"/>
                    <a:lumOff val="15000"/>
                  </a:srgbClr>
                </a:solidFill>
                <a:latin typeface="Poppins Light" panose="00000400000000000000" pitchFamily="2" charset="0"/>
                <a:ea typeface="+mj-ea"/>
                <a:cs typeface="Poppins Light" panose="00000400000000000000" pitchFamily="2" charset="0"/>
              </a:rPr>
              <a:t>New </a:t>
            </a:r>
            <a:r>
              <a:rPr lang="en-US" sz="900" dirty="0" err="1">
                <a:solidFill>
                  <a:srgbClr val="000000">
                    <a:lumMod val="85000"/>
                    <a:lumOff val="15000"/>
                  </a:srgbClr>
                </a:solidFill>
                <a:latin typeface="Poppins Light" panose="00000400000000000000" pitchFamily="2" charset="0"/>
                <a:ea typeface="+mj-ea"/>
                <a:cs typeface="Poppins Light" panose="00000400000000000000" pitchFamily="2" charset="0"/>
              </a:rPr>
              <a:t>MarTech</a:t>
            </a:r>
            <a:br>
              <a:rPr lang="en-US" sz="900" dirty="0">
                <a:solidFill>
                  <a:srgbClr val="000000">
                    <a:lumMod val="85000"/>
                    <a:lumOff val="15000"/>
                  </a:srgbClr>
                </a:solidFill>
                <a:latin typeface="Poppins Light" panose="00000400000000000000" pitchFamily="2" charset="0"/>
                <a:ea typeface="+mj-ea"/>
                <a:cs typeface="Poppins Light" panose="00000400000000000000" pitchFamily="2" charset="0"/>
              </a:rPr>
            </a:br>
            <a:r>
              <a:rPr lang="en-US" sz="900" dirty="0">
                <a:solidFill>
                  <a:srgbClr val="000000">
                    <a:lumMod val="85000"/>
                    <a:lumOff val="15000"/>
                  </a:srgbClr>
                </a:solidFill>
                <a:latin typeface="Poppins Light" panose="00000400000000000000" pitchFamily="2" charset="0"/>
                <a:ea typeface="+mj-ea"/>
                <a:cs typeface="Poppins Light" panose="00000400000000000000" pitchFamily="2" charset="0"/>
              </a:rPr>
              <a:t>Offer</a:t>
            </a:r>
            <a:endParaRPr lang="en-GB" sz="900" dirty="0">
              <a:solidFill>
                <a:srgbClr val="000000">
                  <a:lumMod val="85000"/>
                  <a:lumOff val="15000"/>
                </a:srgbClr>
              </a:solidFill>
              <a:latin typeface="Poppins Light" panose="00000400000000000000" pitchFamily="2" charset="0"/>
              <a:ea typeface="+mj-ea"/>
              <a:cs typeface="Poppins Light" panose="00000400000000000000" pitchFamily="2" charset="0"/>
            </a:endParaRPr>
          </a:p>
        </p:txBody>
      </p:sp>
      <p:sp>
        <p:nvSpPr>
          <p:cNvPr id="19" name="Slide Number">
            <a:extLst>
              <a:ext uri="{FF2B5EF4-FFF2-40B4-BE49-F238E27FC236}">
                <a16:creationId xmlns:a16="http://schemas.microsoft.com/office/drawing/2014/main" id="{35DC4D8B-498B-80FB-1B0C-268EF7872056}"/>
              </a:ext>
            </a:extLst>
          </p:cNvPr>
          <p:cNvSpPr txBox="1">
            <a:spLocks noGrp="1"/>
          </p:cNvSpPr>
          <p:nvPr>
            <p:ph type="sldNum" sz="quarter" idx="4"/>
          </p:nvPr>
        </p:nvSpPr>
        <p:spPr>
          <a:xfrm>
            <a:off x="11830343" y="268586"/>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7</a:t>
            </a:fld>
            <a:endParaRPr lang="it-IT" sz="1000"/>
          </a:p>
        </p:txBody>
      </p:sp>
      <p:cxnSp>
        <p:nvCxnSpPr>
          <p:cNvPr id="5" name="Straight Connector 54">
            <a:extLst>
              <a:ext uri="{FF2B5EF4-FFF2-40B4-BE49-F238E27FC236}">
                <a16:creationId xmlns:a16="http://schemas.microsoft.com/office/drawing/2014/main" id="{00041246-5A4B-2E93-3CA5-DD24FCFD32BC}"/>
              </a:ext>
            </a:extLst>
          </p:cNvPr>
          <p:cNvCxnSpPr>
            <a:cxnSpLocks/>
          </p:cNvCxnSpPr>
          <p:nvPr/>
        </p:nvCxnSpPr>
        <p:spPr bwMode="auto">
          <a:xfrm>
            <a:off x="8351511" y="3727368"/>
            <a:ext cx="0" cy="360000"/>
          </a:xfrm>
          <a:prstGeom prst="line">
            <a:avLst/>
          </a:prstGeom>
          <a:solidFill>
            <a:schemeClr val="accent1"/>
          </a:solidFill>
          <a:ln w="12700" cap="flat" cmpd="sng" algn="ctr">
            <a:solidFill>
              <a:schemeClr val="bg1">
                <a:alpha val="99000"/>
              </a:schemeClr>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Title 1">
            <a:extLst>
              <a:ext uri="{FF2B5EF4-FFF2-40B4-BE49-F238E27FC236}">
                <a16:creationId xmlns:a16="http://schemas.microsoft.com/office/drawing/2014/main" id="{661656BD-4027-DB2E-7A2D-FB35E8931DC3}"/>
              </a:ext>
            </a:extLst>
          </p:cNvPr>
          <p:cNvSpPr txBox="1">
            <a:spLocks/>
          </p:cNvSpPr>
          <p:nvPr/>
        </p:nvSpPr>
        <p:spPr>
          <a:xfrm>
            <a:off x="10595556" y="2575614"/>
            <a:ext cx="653109" cy="248475"/>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defRPr/>
            </a:pPr>
            <a:r>
              <a:rPr lang="en-US" sz="1400" b="1">
                <a:solidFill>
                  <a:srgbClr val="000000"/>
                </a:solidFill>
                <a:latin typeface="Poppins SemiBold" pitchFamily="2" charset="77"/>
                <a:ea typeface="Roboto Black" panose="02000000000000000000" pitchFamily="2" charset="0"/>
                <a:cs typeface="Poppins SemiBold" pitchFamily="2" charset="77"/>
                <a:sym typeface="Helvetica Neue" charset="0"/>
              </a:rPr>
              <a:t>2024</a:t>
            </a:r>
          </a:p>
        </p:txBody>
      </p:sp>
      <p:sp>
        <p:nvSpPr>
          <p:cNvPr id="21" name="Title 1">
            <a:extLst>
              <a:ext uri="{FF2B5EF4-FFF2-40B4-BE49-F238E27FC236}">
                <a16:creationId xmlns:a16="http://schemas.microsoft.com/office/drawing/2014/main" id="{AE58728A-CDE9-8853-92AB-04DCC1851BB4}"/>
              </a:ext>
            </a:extLst>
          </p:cNvPr>
          <p:cNvSpPr txBox="1">
            <a:spLocks/>
          </p:cNvSpPr>
          <p:nvPr/>
        </p:nvSpPr>
        <p:spPr>
          <a:xfrm>
            <a:off x="10312839" y="3714781"/>
            <a:ext cx="1218542" cy="774074"/>
          </a:xfrm>
          <a:prstGeom prst="rect">
            <a:avLst/>
          </a:prstGeom>
        </p:spPr>
        <p:txBody>
          <a:bodyPr lIns="91440" tIns="45720" rIns="91440" bIns="45720" anchor="t"/>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defTabSz="914400">
              <a:lnSpc>
                <a:spcPct val="100000"/>
              </a:lnSpc>
              <a:defRPr/>
            </a:pPr>
            <a:r>
              <a:rPr lang="en-US" sz="900" dirty="0">
                <a:solidFill>
                  <a:prstClr val="white"/>
                </a:solidFill>
                <a:latin typeface="Poppins Light"/>
                <a:cs typeface="Poppins Light"/>
              </a:rPr>
              <a:t>Acquisition</a:t>
            </a:r>
          </a:p>
          <a:p>
            <a:pPr algn="ctr" defTabSz="914400">
              <a:lnSpc>
                <a:spcPct val="100000"/>
              </a:lnSpc>
              <a:defRPr/>
            </a:pPr>
            <a:r>
              <a:rPr lang="en-US" sz="900" dirty="0">
                <a:solidFill>
                  <a:prstClr val="white"/>
                </a:solidFill>
                <a:latin typeface="Poppins Light"/>
                <a:cs typeface="Poppins Light"/>
              </a:rPr>
              <a:t>of </a:t>
            </a:r>
            <a:r>
              <a:rPr lang="en-US" sz="900" b="1" dirty="0" err="1">
                <a:solidFill>
                  <a:prstClr val="white"/>
                </a:solidFill>
                <a:latin typeface="Poppins Light"/>
                <a:cs typeface="Poppins Light"/>
              </a:rPr>
              <a:t>IMille</a:t>
            </a:r>
            <a:r>
              <a:rPr lang="en-US" sz="900" b="1" dirty="0">
                <a:solidFill>
                  <a:prstClr val="white"/>
                </a:solidFill>
                <a:latin typeface="Poppins Light"/>
                <a:cs typeface="Poppins Light"/>
              </a:rPr>
              <a:t>, </a:t>
            </a:r>
            <a:r>
              <a:rPr lang="en-US" sz="900" b="1" dirty="0" err="1">
                <a:solidFill>
                  <a:prstClr val="white"/>
                </a:solidFill>
                <a:latin typeface="Poppins Light"/>
                <a:cs typeface="Poppins Light"/>
              </a:rPr>
              <a:t>Uasabi</a:t>
            </a:r>
            <a:r>
              <a:rPr lang="en-US" sz="900" b="1" dirty="0">
                <a:solidFill>
                  <a:prstClr val="white"/>
                </a:solidFill>
                <a:latin typeface="Poppins Light"/>
                <a:cs typeface="Poppins Light"/>
              </a:rPr>
              <a:t>, Refine, </a:t>
            </a:r>
            <a:r>
              <a:rPr lang="en-GB" sz="900" b="1" dirty="0">
                <a:solidFill>
                  <a:prstClr val="white"/>
                </a:solidFill>
                <a:latin typeface="Poppins Light"/>
                <a:cs typeface="Poppins Light"/>
              </a:rPr>
              <a:t>Focus PLM, NEWPOS Europe and </a:t>
            </a:r>
            <a:r>
              <a:rPr lang="en-GB" sz="900" b="1" dirty="0" err="1">
                <a:solidFill>
                  <a:prstClr val="white"/>
                </a:solidFill>
                <a:latin typeface="Poppins Light"/>
                <a:cs typeface="Poppins Light"/>
              </a:rPr>
              <a:t>Webgenesys</a:t>
            </a:r>
            <a:endParaRPr lang="en-US" sz="900" b="1" dirty="0">
              <a:solidFill>
                <a:prstClr val="white"/>
              </a:solidFill>
              <a:latin typeface="Poppins Light"/>
              <a:cs typeface="Poppins Light"/>
            </a:endParaRPr>
          </a:p>
          <a:p>
            <a:pPr algn="ctr" defTabSz="914400">
              <a:lnSpc>
                <a:spcPct val="100000"/>
              </a:lnSpc>
              <a:defRPr/>
            </a:pPr>
            <a:endParaRPr lang="en-US" sz="900" b="1" dirty="0">
              <a:solidFill>
                <a:prstClr val="white"/>
              </a:solidFill>
              <a:latin typeface="Poppins Light" pitchFamily="2" charset="77"/>
              <a:cs typeface="Poppins Light" pitchFamily="2" charset="77"/>
            </a:endParaRPr>
          </a:p>
        </p:txBody>
      </p:sp>
      <p:cxnSp>
        <p:nvCxnSpPr>
          <p:cNvPr id="22" name="Straight Connector 54">
            <a:extLst>
              <a:ext uri="{FF2B5EF4-FFF2-40B4-BE49-F238E27FC236}">
                <a16:creationId xmlns:a16="http://schemas.microsoft.com/office/drawing/2014/main" id="{0A0F7B00-BBC6-2197-69E5-FFC34EA7565A}"/>
              </a:ext>
            </a:extLst>
          </p:cNvPr>
          <p:cNvCxnSpPr>
            <a:cxnSpLocks/>
          </p:cNvCxnSpPr>
          <p:nvPr/>
        </p:nvCxnSpPr>
        <p:spPr bwMode="auto">
          <a:xfrm>
            <a:off x="10922110" y="3267571"/>
            <a:ext cx="0" cy="361417"/>
          </a:xfrm>
          <a:prstGeom prst="line">
            <a:avLst/>
          </a:prstGeom>
          <a:solidFill>
            <a:schemeClr val="accent1"/>
          </a:solidFill>
          <a:ln w="12700" cap="flat" cmpd="sng" algn="ctr">
            <a:solidFill>
              <a:schemeClr val="bg1">
                <a:alpha val="99000"/>
              </a:schemeClr>
            </a:solidFill>
            <a:prstDash val="dash"/>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 name="Freeform 35">
            <a:extLst>
              <a:ext uri="{FF2B5EF4-FFF2-40B4-BE49-F238E27FC236}">
                <a16:creationId xmlns:a16="http://schemas.microsoft.com/office/drawing/2014/main" id="{67534039-6D7B-C790-7206-83AC5D4E8A3A}"/>
              </a:ext>
            </a:extLst>
          </p:cNvPr>
          <p:cNvSpPr/>
          <p:nvPr/>
        </p:nvSpPr>
        <p:spPr bwMode="auto">
          <a:xfrm flipV="1">
            <a:off x="5970037" y="3955264"/>
            <a:ext cx="187407" cy="187407"/>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rgbClr val="3FB0B4"/>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sp>
        <p:nvSpPr>
          <p:cNvPr id="32" name="Freeform 35">
            <a:extLst>
              <a:ext uri="{FF2B5EF4-FFF2-40B4-BE49-F238E27FC236}">
                <a16:creationId xmlns:a16="http://schemas.microsoft.com/office/drawing/2014/main" id="{E99280A3-745B-5DEF-D2B0-8C72E5BAA9FA}"/>
              </a:ext>
            </a:extLst>
          </p:cNvPr>
          <p:cNvSpPr/>
          <p:nvPr/>
        </p:nvSpPr>
        <p:spPr bwMode="auto">
          <a:xfrm flipV="1">
            <a:off x="7071941" y="3763676"/>
            <a:ext cx="187407" cy="187407"/>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rgbClr val="3FB0B4"/>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sp>
        <p:nvSpPr>
          <p:cNvPr id="33" name="Freeform 35">
            <a:extLst>
              <a:ext uri="{FF2B5EF4-FFF2-40B4-BE49-F238E27FC236}">
                <a16:creationId xmlns:a16="http://schemas.microsoft.com/office/drawing/2014/main" id="{CE7122BD-82B9-0953-B401-4213D6C4E90E}"/>
              </a:ext>
            </a:extLst>
          </p:cNvPr>
          <p:cNvSpPr/>
          <p:nvPr/>
        </p:nvSpPr>
        <p:spPr bwMode="auto">
          <a:xfrm flipV="1">
            <a:off x="8257808" y="3560476"/>
            <a:ext cx="187407" cy="187407"/>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rgbClr val="3FB0B4"/>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sp>
        <p:nvSpPr>
          <p:cNvPr id="34" name="Freeform 35">
            <a:extLst>
              <a:ext uri="{FF2B5EF4-FFF2-40B4-BE49-F238E27FC236}">
                <a16:creationId xmlns:a16="http://schemas.microsoft.com/office/drawing/2014/main" id="{0AB208F1-16AC-2DC1-3279-C5227B2213B6}"/>
              </a:ext>
            </a:extLst>
          </p:cNvPr>
          <p:cNvSpPr/>
          <p:nvPr/>
        </p:nvSpPr>
        <p:spPr bwMode="auto">
          <a:xfrm flipV="1">
            <a:off x="9508496" y="3296317"/>
            <a:ext cx="187407" cy="187407"/>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rgbClr val="3FB0B4"/>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sp>
        <p:nvSpPr>
          <p:cNvPr id="35" name="Freeform 35">
            <a:extLst>
              <a:ext uri="{FF2B5EF4-FFF2-40B4-BE49-F238E27FC236}">
                <a16:creationId xmlns:a16="http://schemas.microsoft.com/office/drawing/2014/main" id="{2A41D6EB-98CC-0FB4-AD28-A9A32301490F}"/>
              </a:ext>
            </a:extLst>
          </p:cNvPr>
          <p:cNvSpPr/>
          <p:nvPr/>
        </p:nvSpPr>
        <p:spPr bwMode="auto">
          <a:xfrm flipV="1">
            <a:off x="10828407" y="3066991"/>
            <a:ext cx="187407" cy="187407"/>
          </a:xfrm>
          <a:custGeom>
            <a:avLst/>
            <a:gdLst>
              <a:gd name="connsiteX0" fmla="*/ 88470 w 176940"/>
              <a:gd name="connsiteY0" fmla="*/ 176940 h 176940"/>
              <a:gd name="connsiteX1" fmla="*/ 176940 w 176940"/>
              <a:gd name="connsiteY1" fmla="*/ 88470 h 176940"/>
              <a:gd name="connsiteX2" fmla="*/ 88470 w 176940"/>
              <a:gd name="connsiteY2" fmla="*/ 0 h 176940"/>
              <a:gd name="connsiteX3" fmla="*/ 0 w 176940"/>
              <a:gd name="connsiteY3" fmla="*/ 88470 h 176940"/>
              <a:gd name="connsiteX4" fmla="*/ 88470 w 176940"/>
              <a:gd name="connsiteY4" fmla="*/ 176940 h 17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40" h="176940">
                <a:moveTo>
                  <a:pt x="88470" y="176940"/>
                </a:moveTo>
                <a:cubicBezTo>
                  <a:pt x="137331" y="176940"/>
                  <a:pt x="176940" y="137331"/>
                  <a:pt x="176940" y="88470"/>
                </a:cubicBezTo>
                <a:cubicBezTo>
                  <a:pt x="176940" y="39609"/>
                  <a:pt x="137331" y="0"/>
                  <a:pt x="88470" y="0"/>
                </a:cubicBezTo>
                <a:cubicBezTo>
                  <a:pt x="39609" y="0"/>
                  <a:pt x="0" y="39609"/>
                  <a:pt x="0" y="88470"/>
                </a:cubicBezTo>
                <a:cubicBezTo>
                  <a:pt x="0" y="137331"/>
                  <a:pt x="39609" y="176940"/>
                  <a:pt x="88470" y="176940"/>
                </a:cubicBezTo>
                <a:close/>
              </a:path>
            </a:pathLst>
          </a:custGeom>
          <a:solidFill>
            <a:srgbClr val="3FB0B4"/>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wrap="square" lIns="0" tIns="0" rIns="0" bIns="0" anchor="ctr">
            <a:noAutofit/>
          </a:bodyPr>
          <a:lstStyle/>
          <a:p>
            <a:pPr algn="ctr">
              <a:defRPr/>
            </a:pPr>
            <a:endParaRPr lang="en-US" altLang="en-US" sz="1400">
              <a:solidFill>
                <a:srgbClr val="666666">
                  <a:lumMod val="65000"/>
                  <a:lumOff val="35000"/>
                </a:srgbClr>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1291230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gnaposto immagine 46">
            <a:extLst>
              <a:ext uri="{FF2B5EF4-FFF2-40B4-BE49-F238E27FC236}">
                <a16:creationId xmlns:a16="http://schemas.microsoft.com/office/drawing/2014/main" id="{98B7B450-8C73-39DE-B9C3-0044D148737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426896" y="4446370"/>
            <a:ext cx="3473029" cy="1666728"/>
          </a:xfrm>
          <a:prstGeom prst="roundRect">
            <a:avLst/>
          </a:prstGeom>
          <a:ln w="38100">
            <a:noFill/>
          </a:ln>
        </p:spPr>
      </p:pic>
      <p:sp>
        <p:nvSpPr>
          <p:cNvPr id="4" name="Rettangolo con angoli arrotondati 16">
            <a:extLst>
              <a:ext uri="{FF2B5EF4-FFF2-40B4-BE49-F238E27FC236}">
                <a16:creationId xmlns:a16="http://schemas.microsoft.com/office/drawing/2014/main" id="{046943D7-2E06-E72A-7267-4ECACA32129B}"/>
              </a:ext>
            </a:extLst>
          </p:cNvPr>
          <p:cNvSpPr/>
          <p:nvPr/>
        </p:nvSpPr>
        <p:spPr>
          <a:xfrm>
            <a:off x="4425326" y="4446369"/>
            <a:ext cx="3471978" cy="1666728"/>
          </a:xfrm>
          <a:prstGeom prst="roundRect">
            <a:avLst/>
          </a:prstGeom>
          <a:solidFill>
            <a:schemeClr val="tx1">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11" name="Rectangle: Rounded Corners 10">
            <a:hlinkClick r:id="rId3"/>
            <a:extLst>
              <a:ext uri="{FF2B5EF4-FFF2-40B4-BE49-F238E27FC236}">
                <a16:creationId xmlns:a16="http://schemas.microsoft.com/office/drawing/2014/main" id="{8F55E460-6EA8-4D92-2DA3-B4DB62D4A9C8}"/>
              </a:ext>
            </a:extLst>
          </p:cNvPr>
          <p:cNvSpPr/>
          <p:nvPr/>
        </p:nvSpPr>
        <p:spPr>
          <a:xfrm>
            <a:off x="5997110" y="5596222"/>
            <a:ext cx="1652400" cy="2772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Discover</a:t>
            </a:r>
          </a:p>
        </p:txBody>
      </p:sp>
      <p:sp>
        <p:nvSpPr>
          <p:cNvPr id="12" name="Rettangolo 12">
            <a:extLst>
              <a:ext uri="{FF2B5EF4-FFF2-40B4-BE49-F238E27FC236}">
                <a16:creationId xmlns:a16="http://schemas.microsoft.com/office/drawing/2014/main" id="{CAD21AB6-DE34-4608-8FF7-D35E46BFC14E}"/>
              </a:ext>
            </a:extLst>
          </p:cNvPr>
          <p:cNvSpPr/>
          <p:nvPr/>
        </p:nvSpPr>
        <p:spPr>
          <a:xfrm>
            <a:off x="4467617" y="4498207"/>
            <a:ext cx="1810917" cy="1415772"/>
          </a:xfrm>
          <a:prstGeom prst="rect">
            <a:avLst/>
          </a:prstGeom>
        </p:spPr>
        <p:txBody>
          <a:bodyPr wrap="square" lIns="91440" tIns="45720" rIns="91440" bIns="45720" anchor="t">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13%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vs. FY-23</a:t>
            </a:r>
          </a:p>
        </p:txBody>
      </p:sp>
      <p:sp>
        <p:nvSpPr>
          <p:cNvPr id="13" name="TextBox 12">
            <a:extLst>
              <a:ext uri="{FF2B5EF4-FFF2-40B4-BE49-F238E27FC236}">
                <a16:creationId xmlns:a16="http://schemas.microsoft.com/office/drawing/2014/main" id="{FDB7C31A-15D8-8611-1CD1-3E28B9221FD3}"/>
              </a:ext>
            </a:extLst>
          </p:cNvPr>
          <p:cNvSpPr txBox="1"/>
          <p:nvPr/>
        </p:nvSpPr>
        <p:spPr>
          <a:xfrm>
            <a:off x="6008328" y="5169006"/>
            <a:ext cx="1754002" cy="33855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a:ln>
                  <a:noFill/>
                </a:ln>
                <a:solidFill>
                  <a:prstClr val="white"/>
                </a:solidFill>
                <a:effectLst/>
                <a:uLnTx/>
                <a:uFillTx/>
                <a:latin typeface="Poppins" pitchFamily="2" charset="77"/>
                <a:ea typeface="+mn-ea"/>
                <a:cs typeface="Poppins" pitchFamily="2" charset="77"/>
              </a:rPr>
              <a:t>Public Sector</a:t>
            </a:r>
          </a:p>
        </p:txBody>
      </p:sp>
      <p:pic>
        <p:nvPicPr>
          <p:cNvPr id="14" name="Segnaposto immagine 46">
            <a:extLst>
              <a:ext uri="{FF2B5EF4-FFF2-40B4-BE49-F238E27FC236}">
                <a16:creationId xmlns:a16="http://schemas.microsoft.com/office/drawing/2014/main" id="{A12ECFD7-FC5E-2CA4-A8C6-ADE66707917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5914"/>
          <a:stretch/>
        </p:blipFill>
        <p:spPr>
          <a:xfrm>
            <a:off x="713888" y="4448154"/>
            <a:ext cx="3474597" cy="1663159"/>
          </a:xfrm>
          <a:prstGeom prst="roundRect">
            <a:avLst/>
          </a:prstGeom>
          <a:ln w="38100">
            <a:noFill/>
          </a:ln>
        </p:spPr>
      </p:pic>
      <p:sp>
        <p:nvSpPr>
          <p:cNvPr id="16" name="Rettangolo con angoli arrotondati 17">
            <a:extLst>
              <a:ext uri="{FF2B5EF4-FFF2-40B4-BE49-F238E27FC236}">
                <a16:creationId xmlns:a16="http://schemas.microsoft.com/office/drawing/2014/main" id="{4D415A11-F16C-35B5-24F4-D6255423855D}"/>
              </a:ext>
            </a:extLst>
          </p:cNvPr>
          <p:cNvSpPr/>
          <p:nvPr/>
        </p:nvSpPr>
        <p:spPr>
          <a:xfrm>
            <a:off x="711267" y="4448157"/>
            <a:ext cx="3474596" cy="1663156"/>
          </a:xfrm>
          <a:prstGeom prst="roundRect">
            <a:avLst/>
          </a:prstGeom>
          <a:solidFill>
            <a:schemeClr val="tx1">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18" name="Rectangle: Rounded Corners 17">
            <a:hlinkClick r:id="rId5"/>
            <a:extLst>
              <a:ext uri="{FF2B5EF4-FFF2-40B4-BE49-F238E27FC236}">
                <a16:creationId xmlns:a16="http://schemas.microsoft.com/office/drawing/2014/main" id="{33C2A164-5292-84BB-B69A-8FB1A9821533}"/>
              </a:ext>
            </a:extLst>
          </p:cNvPr>
          <p:cNvSpPr/>
          <p:nvPr/>
        </p:nvSpPr>
        <p:spPr>
          <a:xfrm>
            <a:off x="2315314" y="5596222"/>
            <a:ext cx="1652400" cy="2772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Discover</a:t>
            </a:r>
          </a:p>
        </p:txBody>
      </p:sp>
      <p:sp>
        <p:nvSpPr>
          <p:cNvPr id="20" name="Rettangolo 12">
            <a:extLst>
              <a:ext uri="{FF2B5EF4-FFF2-40B4-BE49-F238E27FC236}">
                <a16:creationId xmlns:a16="http://schemas.microsoft.com/office/drawing/2014/main" id="{E6DEF301-0C40-EA31-6506-A3088E065D62}"/>
              </a:ext>
            </a:extLst>
          </p:cNvPr>
          <p:cNvSpPr/>
          <p:nvPr/>
        </p:nvSpPr>
        <p:spPr>
          <a:xfrm>
            <a:off x="761203" y="4496423"/>
            <a:ext cx="1795065" cy="1415772"/>
          </a:xfrm>
          <a:prstGeom prst="rect">
            <a:avLst/>
          </a:prstGeom>
        </p:spPr>
        <p:txBody>
          <a:bodyPr wrap="square" lIns="91440" tIns="45720" rIns="91440" bIns="45720" anchor="t">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 vs. </a:t>
            </a:r>
            <a:r>
              <a:rPr lang="en-US" sz="1600" b="1" i="1" dirty="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rPr>
              <a:t>FY</a:t>
            </a:r>
            <a:r>
              <a:rPr kumimoji="0" lang="en-US" sz="1600" b="1" i="1"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-23</a:t>
            </a:r>
          </a:p>
        </p:txBody>
      </p:sp>
      <p:sp>
        <p:nvSpPr>
          <p:cNvPr id="22" name="TextBox 21">
            <a:extLst>
              <a:ext uri="{FF2B5EF4-FFF2-40B4-BE49-F238E27FC236}">
                <a16:creationId xmlns:a16="http://schemas.microsoft.com/office/drawing/2014/main" id="{F6F0E349-4144-FBE2-C7FC-9712D5901D5F}"/>
              </a:ext>
            </a:extLst>
          </p:cNvPr>
          <p:cNvSpPr txBox="1"/>
          <p:nvPr/>
        </p:nvSpPr>
        <p:spPr>
          <a:xfrm>
            <a:off x="2758604" y="5169006"/>
            <a:ext cx="1427651" cy="33855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a:ln>
                  <a:noFill/>
                </a:ln>
                <a:solidFill>
                  <a:prstClr val="white"/>
                </a:solidFill>
                <a:effectLst/>
                <a:uLnTx/>
                <a:uFillTx/>
                <a:latin typeface="Poppins" pitchFamily="2" charset="77"/>
                <a:ea typeface="+mn-ea"/>
                <a:cs typeface="Poppins" pitchFamily="2" charset="77"/>
              </a:rPr>
              <a:t>FinTech</a:t>
            </a:r>
          </a:p>
        </p:txBody>
      </p:sp>
      <p:pic>
        <p:nvPicPr>
          <p:cNvPr id="23" name="Picture 22" descr="A picture containing laser, scene&#10;&#10;Description automatically generated">
            <a:extLst>
              <a:ext uri="{FF2B5EF4-FFF2-40B4-BE49-F238E27FC236}">
                <a16:creationId xmlns:a16="http://schemas.microsoft.com/office/drawing/2014/main" id="{0E4B889D-1771-26F2-1851-BADBAC6867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5012" y="2451739"/>
            <a:ext cx="3474599" cy="1680270"/>
          </a:xfrm>
          <a:prstGeom prst="roundRect">
            <a:avLst/>
          </a:prstGeom>
        </p:spPr>
      </p:pic>
      <p:sp>
        <p:nvSpPr>
          <p:cNvPr id="24" name="Rettangolo con angoli arrotondati 16">
            <a:extLst>
              <a:ext uri="{FF2B5EF4-FFF2-40B4-BE49-F238E27FC236}">
                <a16:creationId xmlns:a16="http://schemas.microsoft.com/office/drawing/2014/main" id="{A5D28272-1842-69C1-F2D7-8C3B8A060716}"/>
              </a:ext>
            </a:extLst>
          </p:cNvPr>
          <p:cNvSpPr/>
          <p:nvPr/>
        </p:nvSpPr>
        <p:spPr>
          <a:xfrm>
            <a:off x="8145013" y="2465280"/>
            <a:ext cx="3474598" cy="1666729"/>
          </a:xfrm>
          <a:prstGeom prst="roundRect">
            <a:avLst/>
          </a:prstGeom>
          <a:solidFill>
            <a:schemeClr val="tx1">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28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28" name="Rectangle: Rounded Corners 27">
            <a:hlinkClick r:id="rId7"/>
            <a:extLst>
              <a:ext uri="{FF2B5EF4-FFF2-40B4-BE49-F238E27FC236}">
                <a16:creationId xmlns:a16="http://schemas.microsoft.com/office/drawing/2014/main" id="{C969CB04-1225-8633-632A-B69D25D9F3DE}"/>
              </a:ext>
            </a:extLst>
          </p:cNvPr>
          <p:cNvSpPr/>
          <p:nvPr/>
        </p:nvSpPr>
        <p:spPr>
          <a:xfrm>
            <a:off x="9749742" y="3703715"/>
            <a:ext cx="1652400" cy="27614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Discover</a:t>
            </a:r>
          </a:p>
        </p:txBody>
      </p:sp>
      <p:sp>
        <p:nvSpPr>
          <p:cNvPr id="33" name="Rettangolo 12">
            <a:extLst>
              <a:ext uri="{FF2B5EF4-FFF2-40B4-BE49-F238E27FC236}">
                <a16:creationId xmlns:a16="http://schemas.microsoft.com/office/drawing/2014/main" id="{2BFFA76D-1A81-275E-56C3-09B2B712BD9C}"/>
              </a:ext>
            </a:extLst>
          </p:cNvPr>
          <p:cNvSpPr/>
          <p:nvPr/>
        </p:nvSpPr>
        <p:spPr>
          <a:xfrm>
            <a:off x="8237652" y="2503846"/>
            <a:ext cx="1665930" cy="1415772"/>
          </a:xfrm>
          <a:prstGeom prst="rect">
            <a:avLst/>
          </a:prstGeom>
        </p:spPr>
        <p:txBody>
          <a:bodyPr wrap="square" lIns="91440" tIns="45720" rIns="91440" bIns="45720" anchor="t">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30%</a:t>
            </a:r>
          </a:p>
          <a:p>
            <a:pPr>
              <a:defRPr/>
            </a:pPr>
            <a:r>
              <a:rPr lang="en-US" sz="1600" b="1" i="1" dirty="0">
                <a:gradFill>
                  <a:gsLst>
                    <a:gs pos="0">
                      <a:srgbClr val="00CFB4"/>
                    </a:gs>
                    <a:gs pos="100000">
                      <a:srgbClr val="307FE2"/>
                    </a:gs>
                  </a:gsLst>
                  <a:lin ang="4200000" scaled="0"/>
                </a:gradFill>
                <a:latin typeface="Poppins SemiBold" panose="00000700000000000000" pitchFamily="2" charset="0"/>
                <a:cs typeface="Poppins SemiBold" panose="00000700000000000000" pitchFamily="2" charset="0"/>
              </a:rPr>
              <a:t>+42% </a:t>
            </a:r>
          </a:p>
          <a:p>
            <a:pPr>
              <a:defRPr/>
            </a:pPr>
            <a:r>
              <a:rPr lang="en-US" sz="1600" b="1" i="1" dirty="0">
                <a:gradFill>
                  <a:gsLst>
                    <a:gs pos="0">
                      <a:srgbClr val="00CFB4"/>
                    </a:gs>
                    <a:gs pos="100000">
                      <a:srgbClr val="307FE2"/>
                    </a:gs>
                  </a:gsLst>
                  <a:lin ang="4200000" scaled="0"/>
                </a:gradFill>
                <a:latin typeface="Poppins SemiBold" panose="00000700000000000000" pitchFamily="2" charset="0"/>
                <a:cs typeface="Poppins SemiBold" panose="00000700000000000000" pitchFamily="2" charset="0"/>
              </a:rPr>
              <a:t>vs. FY-23</a:t>
            </a:r>
          </a:p>
        </p:txBody>
      </p:sp>
      <p:sp>
        <p:nvSpPr>
          <p:cNvPr id="37" name="TextBox 36">
            <a:extLst>
              <a:ext uri="{FF2B5EF4-FFF2-40B4-BE49-F238E27FC236}">
                <a16:creationId xmlns:a16="http://schemas.microsoft.com/office/drawing/2014/main" id="{21F7B2D4-F963-EBDD-3CF6-6414410DD5FC}"/>
              </a:ext>
            </a:extLst>
          </p:cNvPr>
          <p:cNvSpPr txBox="1"/>
          <p:nvPr/>
        </p:nvSpPr>
        <p:spPr>
          <a:xfrm>
            <a:off x="9492600" y="2945693"/>
            <a:ext cx="1999084" cy="58477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a:ln>
                  <a:noFill/>
                </a:ln>
                <a:solidFill>
                  <a:prstClr val="white"/>
                </a:solidFill>
                <a:effectLst/>
                <a:uLnTx/>
                <a:uFillTx/>
                <a:latin typeface="Poppins" pitchFamily="2" charset="77"/>
                <a:ea typeface="+mn-ea"/>
                <a:cs typeface="Poppins" pitchFamily="2" charset="77"/>
              </a:rPr>
              <a:t>Telco, Media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a:ln>
                  <a:noFill/>
                </a:ln>
                <a:solidFill>
                  <a:prstClr val="white"/>
                </a:solidFill>
                <a:effectLst/>
                <a:uLnTx/>
                <a:uFillTx/>
                <a:latin typeface="Poppins" pitchFamily="2" charset="77"/>
                <a:ea typeface="+mn-ea"/>
                <a:cs typeface="Poppins" pitchFamily="2" charset="77"/>
              </a:rPr>
              <a:t>&amp; Gaming </a:t>
            </a:r>
            <a:endParaRPr kumimoji="0" lang="it-IT" sz="44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pic>
        <p:nvPicPr>
          <p:cNvPr id="40" name="Picture 39" descr="A bridge over a river with a city in the background&#10;&#10;Description automatically generated with low confidence">
            <a:extLst>
              <a:ext uri="{FF2B5EF4-FFF2-40B4-BE49-F238E27FC236}">
                <a16:creationId xmlns:a16="http://schemas.microsoft.com/office/drawing/2014/main" id="{A9A737BA-7C54-45A5-519E-F098A4E0D5D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 r="3051" b="3050"/>
          <a:stretch/>
        </p:blipFill>
        <p:spPr>
          <a:xfrm>
            <a:off x="4422756" y="2451739"/>
            <a:ext cx="3490149" cy="1680270"/>
          </a:xfrm>
          <a:prstGeom prst="roundRect">
            <a:avLst/>
          </a:prstGeom>
        </p:spPr>
      </p:pic>
      <p:sp>
        <p:nvSpPr>
          <p:cNvPr id="44" name="Rettangolo con angoli arrotondati 15">
            <a:extLst>
              <a:ext uri="{FF2B5EF4-FFF2-40B4-BE49-F238E27FC236}">
                <a16:creationId xmlns:a16="http://schemas.microsoft.com/office/drawing/2014/main" id="{048B310E-9269-7DB3-C96F-B888707EF000}"/>
              </a:ext>
            </a:extLst>
          </p:cNvPr>
          <p:cNvSpPr/>
          <p:nvPr/>
        </p:nvSpPr>
        <p:spPr>
          <a:xfrm>
            <a:off x="4422756" y="2451740"/>
            <a:ext cx="3490149" cy="1669132"/>
          </a:xfrm>
          <a:prstGeom prst="roundRect">
            <a:avLst/>
          </a:prstGeom>
          <a:solidFill>
            <a:schemeClr val="tx1">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48" name="Rectangle: Rounded Corners 47">
            <a:hlinkClick r:id="rId9"/>
            <a:extLst>
              <a:ext uri="{FF2B5EF4-FFF2-40B4-BE49-F238E27FC236}">
                <a16:creationId xmlns:a16="http://schemas.microsoft.com/office/drawing/2014/main" id="{08B22983-1B03-9A59-9882-2140130BE07B}"/>
              </a:ext>
            </a:extLst>
          </p:cNvPr>
          <p:cNvSpPr/>
          <p:nvPr/>
        </p:nvSpPr>
        <p:spPr>
          <a:xfrm>
            <a:off x="6039749" y="3680634"/>
            <a:ext cx="1652893" cy="2772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Discover</a:t>
            </a:r>
          </a:p>
        </p:txBody>
      </p:sp>
      <p:sp>
        <p:nvSpPr>
          <p:cNvPr id="52" name="Rettangolo 12">
            <a:extLst>
              <a:ext uri="{FF2B5EF4-FFF2-40B4-BE49-F238E27FC236}">
                <a16:creationId xmlns:a16="http://schemas.microsoft.com/office/drawing/2014/main" id="{A637C21A-7E82-140D-026E-85FAE9A82D2E}"/>
              </a:ext>
            </a:extLst>
          </p:cNvPr>
          <p:cNvSpPr/>
          <p:nvPr/>
        </p:nvSpPr>
        <p:spPr>
          <a:xfrm>
            <a:off x="4459104" y="2503846"/>
            <a:ext cx="1749672" cy="1415772"/>
          </a:xfrm>
          <a:prstGeom prst="rect">
            <a:avLst/>
          </a:prstGeom>
        </p:spPr>
        <p:txBody>
          <a:bodyPr wrap="square" lIns="91440" tIns="45720" rIns="91440" bIns="45720" anchor="t">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vs. FY-23</a:t>
            </a:r>
          </a:p>
        </p:txBody>
      </p:sp>
      <p:sp>
        <p:nvSpPr>
          <p:cNvPr id="53" name="TextBox 52">
            <a:extLst>
              <a:ext uri="{FF2B5EF4-FFF2-40B4-BE49-F238E27FC236}">
                <a16:creationId xmlns:a16="http://schemas.microsoft.com/office/drawing/2014/main" id="{993688F8-CEC2-F869-80CE-1DC2DA77A94F}"/>
              </a:ext>
            </a:extLst>
          </p:cNvPr>
          <p:cNvSpPr txBox="1"/>
          <p:nvPr/>
        </p:nvSpPr>
        <p:spPr>
          <a:xfrm>
            <a:off x="5696406" y="2945693"/>
            <a:ext cx="2064340" cy="58477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a:ln>
                  <a:noFill/>
                </a:ln>
                <a:solidFill>
                  <a:prstClr val="white"/>
                </a:solidFill>
                <a:effectLst/>
                <a:uLnTx/>
                <a:uFillTx/>
                <a:latin typeface="Poppins" pitchFamily="2" charset="77"/>
                <a:ea typeface="+mn-ea"/>
                <a:cs typeface="Poppins" pitchFamily="2" charset="77"/>
              </a:rPr>
              <a:t>Industrial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a:ln>
                  <a:noFill/>
                </a:ln>
                <a:solidFill>
                  <a:prstClr val="white"/>
                </a:solidFill>
                <a:effectLst/>
                <a:uLnTx/>
                <a:uFillTx/>
                <a:latin typeface="Poppins" pitchFamily="2" charset="77"/>
                <a:ea typeface="+mn-ea"/>
                <a:cs typeface="Poppins" pitchFamily="2" charset="77"/>
              </a:rPr>
              <a:t>&amp; Automotive</a:t>
            </a:r>
          </a:p>
        </p:txBody>
      </p:sp>
      <p:pic>
        <p:nvPicPr>
          <p:cNvPr id="54" name="Segnaposto immagine 46">
            <a:extLst>
              <a:ext uri="{FF2B5EF4-FFF2-40B4-BE49-F238E27FC236}">
                <a16:creationId xmlns:a16="http://schemas.microsoft.com/office/drawing/2014/main" id="{6219B4C9-7950-AF7B-89DB-8A710782E94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0695" t="16771" r="7987"/>
          <a:stretch/>
        </p:blipFill>
        <p:spPr>
          <a:xfrm>
            <a:off x="700316" y="2462875"/>
            <a:ext cx="3490334" cy="1669134"/>
          </a:xfrm>
          <a:prstGeom prst="roundRect">
            <a:avLst/>
          </a:prstGeom>
          <a:ln w="38100">
            <a:noFill/>
          </a:ln>
        </p:spPr>
      </p:pic>
      <p:sp>
        <p:nvSpPr>
          <p:cNvPr id="55" name="Rettangolo con angoli arrotondati 14">
            <a:extLst>
              <a:ext uri="{FF2B5EF4-FFF2-40B4-BE49-F238E27FC236}">
                <a16:creationId xmlns:a16="http://schemas.microsoft.com/office/drawing/2014/main" id="{213D2EC5-6276-83EE-4C4A-646594447469}"/>
              </a:ext>
            </a:extLst>
          </p:cNvPr>
          <p:cNvSpPr/>
          <p:nvPr/>
        </p:nvSpPr>
        <p:spPr>
          <a:xfrm>
            <a:off x="695714" y="2451739"/>
            <a:ext cx="3490149" cy="1669132"/>
          </a:xfrm>
          <a:prstGeom prst="roundRect">
            <a:avLst>
              <a:gd name="adj" fmla="val 13690"/>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56" name="Rectangle: Rounded Corners 55">
            <a:hlinkClick r:id="rId11"/>
            <a:extLst>
              <a:ext uri="{FF2B5EF4-FFF2-40B4-BE49-F238E27FC236}">
                <a16:creationId xmlns:a16="http://schemas.microsoft.com/office/drawing/2014/main" id="{DF865B65-FB50-60BA-918E-CD04B2687AD1}"/>
              </a:ext>
            </a:extLst>
          </p:cNvPr>
          <p:cNvSpPr/>
          <p:nvPr/>
        </p:nvSpPr>
        <p:spPr>
          <a:xfrm>
            <a:off x="2257228" y="3638365"/>
            <a:ext cx="1652400" cy="2772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Discover</a:t>
            </a:r>
            <a:endParaRPr kumimoji="0" lang="it-IT" sz="105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57" name="Rettangolo 12">
            <a:extLst>
              <a:ext uri="{FF2B5EF4-FFF2-40B4-BE49-F238E27FC236}">
                <a16:creationId xmlns:a16="http://schemas.microsoft.com/office/drawing/2014/main" id="{6DEC38C4-B144-64BD-0E8E-A33B9B9C1AE1}"/>
              </a:ext>
            </a:extLst>
          </p:cNvPr>
          <p:cNvSpPr/>
          <p:nvPr/>
        </p:nvSpPr>
        <p:spPr>
          <a:xfrm>
            <a:off x="709699" y="2503846"/>
            <a:ext cx="1930519" cy="1415772"/>
          </a:xfrm>
          <a:prstGeom prst="rect">
            <a:avLst/>
          </a:prstGeom>
        </p:spPr>
        <p:txBody>
          <a:bodyPr wrap="square" lIns="91440" tIns="45720" rIns="91440" bIns="45720" anchor="t">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rPr>
              <a:t>27%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1" dirty="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rPr>
              <a:t>+30%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1" dirty="0">
                <a:gradFill>
                  <a:gsLst>
                    <a:gs pos="0">
                      <a:srgbClr val="00CFB4"/>
                    </a:gs>
                    <a:gs pos="100000">
                      <a:srgbClr val="307FE2"/>
                    </a:gs>
                  </a:gsLst>
                  <a:lin ang="4200000" scaled="0"/>
                </a:gradFill>
                <a:latin typeface="Poppins SemiBold" panose="00000700000000000000" pitchFamily="2" charset="0"/>
                <a:ea typeface="Roboto Black"/>
                <a:cs typeface="Poppins SemiBold" panose="00000700000000000000" pitchFamily="2" charset="0"/>
              </a:rPr>
              <a:t>vs. FY-23</a:t>
            </a:r>
            <a:endParaRPr kumimoji="0" lang="en-US" sz="1600" b="1" i="1" u="none" strike="noStrike" kern="1200" cap="none" spc="0" normalizeH="0" baseline="0" noProof="0" dirty="0">
              <a:ln>
                <a:noFill/>
              </a:ln>
              <a:gradFill>
                <a:gsLst>
                  <a:gs pos="0">
                    <a:srgbClr val="00CFB4"/>
                  </a:gs>
                  <a:gs pos="100000">
                    <a:srgbClr val="307FE2"/>
                  </a:gs>
                </a:gsLst>
                <a:lin ang="4200000" scaled="0"/>
              </a:gradFill>
              <a:effectLst/>
              <a:uLnTx/>
              <a:uFillTx/>
              <a:latin typeface="Poppins SemiBold" panose="00000700000000000000" pitchFamily="2" charset="0"/>
              <a:ea typeface="Roboto Black"/>
              <a:cs typeface="Poppins SemiBold" panose="00000700000000000000" pitchFamily="2" charset="0"/>
            </a:endParaRPr>
          </a:p>
        </p:txBody>
      </p:sp>
      <p:sp>
        <p:nvSpPr>
          <p:cNvPr id="58" name="TextBox 57">
            <a:extLst>
              <a:ext uri="{FF2B5EF4-FFF2-40B4-BE49-F238E27FC236}">
                <a16:creationId xmlns:a16="http://schemas.microsoft.com/office/drawing/2014/main" id="{48F2BBED-E33A-C8FC-8CEF-51A064EEE556}"/>
              </a:ext>
            </a:extLst>
          </p:cNvPr>
          <p:cNvSpPr txBox="1"/>
          <p:nvPr/>
        </p:nvSpPr>
        <p:spPr>
          <a:xfrm>
            <a:off x="2210859" y="2945693"/>
            <a:ext cx="1787532" cy="584775"/>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a:ln>
                  <a:noFill/>
                </a:ln>
                <a:solidFill>
                  <a:prstClr val="white"/>
                </a:solidFill>
                <a:effectLst/>
                <a:uLnTx/>
                <a:uFillTx/>
                <a:latin typeface="Poppins" pitchFamily="2" charset="77"/>
                <a:ea typeface="+mn-ea"/>
                <a:cs typeface="Poppins" pitchFamily="2" charset="77"/>
              </a:rPr>
              <a:t>Aerospace </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a:ln>
                  <a:noFill/>
                </a:ln>
                <a:solidFill>
                  <a:prstClr val="white"/>
                </a:solidFill>
                <a:effectLst/>
                <a:uLnTx/>
                <a:uFillTx/>
                <a:latin typeface="Poppins" pitchFamily="2" charset="77"/>
                <a:ea typeface="+mn-ea"/>
                <a:cs typeface="Poppins" pitchFamily="2" charset="77"/>
              </a:rPr>
              <a:t>&amp; Defense</a:t>
            </a:r>
          </a:p>
        </p:txBody>
      </p:sp>
      <p:sp>
        <p:nvSpPr>
          <p:cNvPr id="35" name="Line">
            <a:extLst>
              <a:ext uri="{FF2B5EF4-FFF2-40B4-BE49-F238E27FC236}">
                <a16:creationId xmlns:a16="http://schemas.microsoft.com/office/drawing/2014/main" id="{DA4D0A44-2AE0-44A9-81C0-41A605E12BFC}"/>
              </a:ext>
            </a:extLst>
          </p:cNvPr>
          <p:cNvSpPr/>
          <p:nvPr/>
        </p:nvSpPr>
        <p:spPr>
          <a:xfrm>
            <a:off x="0" y="676275"/>
            <a:ext cx="860834"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endParaRPr>
          </a:p>
        </p:txBody>
      </p:sp>
      <p:sp>
        <p:nvSpPr>
          <p:cNvPr id="32" name="Line">
            <a:extLst>
              <a:ext uri="{FF2B5EF4-FFF2-40B4-BE49-F238E27FC236}">
                <a16:creationId xmlns:a16="http://schemas.microsoft.com/office/drawing/2014/main" id="{F7147E12-0AF6-484D-8B1C-0894F13ADE26}"/>
              </a:ext>
            </a:extLst>
          </p:cNvPr>
          <p:cNvSpPr/>
          <p:nvPr/>
        </p:nvSpPr>
        <p:spPr>
          <a:xfrm>
            <a:off x="11778710" y="676275"/>
            <a:ext cx="414000" cy="0"/>
          </a:xfrm>
          <a:prstGeom prst="line">
            <a:avLst/>
          </a:prstGeom>
          <a:ln w="63500">
            <a:gradFill>
              <a:gsLst>
                <a:gs pos="51000">
                  <a:srgbClr val="3DAFD3"/>
                </a:gs>
                <a:gs pos="100000">
                  <a:srgbClr val="42B59E"/>
                </a:gs>
                <a:gs pos="0">
                  <a:srgbClr val="1593BF"/>
                </a:gs>
              </a:gsLst>
              <a:lin ang="10800000" scaled="0"/>
            </a:gradFill>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Neue Medium"/>
            </a:endParaRPr>
          </a:p>
        </p:txBody>
      </p:sp>
      <p:sp>
        <p:nvSpPr>
          <p:cNvPr id="25" name="Right">
            <a:extLst>
              <a:ext uri="{FF2B5EF4-FFF2-40B4-BE49-F238E27FC236}">
                <a16:creationId xmlns:a16="http://schemas.microsoft.com/office/drawing/2014/main" id="{F451F2E0-A9EC-351D-D0E3-88D829F776E9}"/>
              </a:ext>
            </a:extLst>
          </p:cNvPr>
          <p:cNvSpPr txBox="1"/>
          <p:nvPr/>
        </p:nvSpPr>
        <p:spPr>
          <a:xfrm>
            <a:off x="4276683" y="598265"/>
            <a:ext cx="65" cy="615553"/>
          </a:xfrm>
          <a:prstGeom prst="rect">
            <a:avLst/>
          </a:prstGeom>
          <a:noFill/>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20000" b="0">
                <a:solidFill>
                  <a:srgbClr val="2C2E3C"/>
                </a:solidFill>
                <a:latin typeface="Roboto Black"/>
                <a:ea typeface="Roboto Black"/>
                <a:cs typeface="Roboto Black"/>
                <a:sym typeface="Roboto Black"/>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4000" b="0" i="0" u="none" strike="noStrike" kern="1200" cap="none" spc="0" normalizeH="0" baseline="0" noProof="0">
              <a:ln>
                <a:noFill/>
              </a:ln>
              <a:gradFill>
                <a:gsLst>
                  <a:gs pos="0">
                    <a:srgbClr val="2A86CA"/>
                  </a:gs>
                  <a:gs pos="100000">
                    <a:srgbClr val="004481"/>
                  </a:gs>
                </a:gsLst>
                <a:lin ang="4200000" scaled="0"/>
              </a:gradFill>
              <a:effectLst/>
              <a:uLnTx/>
              <a:uFillTx/>
              <a:latin typeface="Poppins" pitchFamily="2" charset="77"/>
              <a:ea typeface="Roboto Black"/>
              <a:cs typeface="Poppins" pitchFamily="2" charset="77"/>
              <a:sym typeface="Roboto Black"/>
            </a:endParaRPr>
          </a:p>
        </p:txBody>
      </p:sp>
      <p:sp>
        <p:nvSpPr>
          <p:cNvPr id="26" name="TextBox 25">
            <a:extLst>
              <a:ext uri="{FF2B5EF4-FFF2-40B4-BE49-F238E27FC236}">
                <a16:creationId xmlns:a16="http://schemas.microsoft.com/office/drawing/2014/main" id="{13E3A5F7-5FDB-3DAD-EF04-440E3A7E7033}"/>
              </a:ext>
            </a:extLst>
          </p:cNvPr>
          <p:cNvSpPr txBox="1"/>
          <p:nvPr/>
        </p:nvSpPr>
        <p:spPr>
          <a:xfrm>
            <a:off x="193347" y="1000985"/>
            <a:ext cx="11928633" cy="66749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666666"/>
                </a:solidFill>
                <a:effectLst/>
                <a:uLnTx/>
                <a:uFillTx/>
                <a:latin typeface="Poppins" pitchFamily="2" charset="77"/>
                <a:ea typeface="+mn-ea"/>
                <a:cs typeface="Poppins" pitchFamily="2" charset="77"/>
              </a:rPr>
              <a:t>We are expanding across different markets, with a </a:t>
            </a:r>
            <a:r>
              <a:rPr kumimoji="0" lang="en-US" sz="1300" b="1" i="0" u="none" strike="noStrike" kern="1200" cap="none" spc="0" normalizeH="0" baseline="0" noProof="0" dirty="0">
                <a:ln>
                  <a:noFill/>
                </a:ln>
                <a:solidFill>
                  <a:srgbClr val="56B093"/>
                </a:solidFill>
                <a:effectLst/>
                <a:uLnTx/>
                <a:uFillTx/>
                <a:latin typeface="Poppins" pitchFamily="2" charset="77"/>
                <a:ea typeface="+mn-ea"/>
                <a:cs typeface="Poppins" pitchFamily="2" charset="77"/>
              </a:rPr>
              <a:t>growing footprint </a:t>
            </a:r>
            <a:r>
              <a:rPr kumimoji="0" lang="en-US" sz="1300" b="0" i="0" u="none" strike="noStrike" kern="1200" cap="none" spc="0" normalizeH="0" baseline="0" noProof="0" dirty="0">
                <a:ln>
                  <a:noFill/>
                </a:ln>
                <a:solidFill>
                  <a:srgbClr val="666666"/>
                </a:solidFill>
                <a:effectLst/>
                <a:uLnTx/>
                <a:uFillTx/>
                <a:latin typeface="Poppins" pitchFamily="2" charset="77"/>
                <a:ea typeface="+mn-ea"/>
                <a:cs typeface="Poppins" pitchFamily="2" charset="77"/>
              </a:rPr>
              <a:t>in Aerospace, Aviation, Defense, Industrial, Automotive, Telco, Government and Fintech, by leveraging more than 2000 experts, </a:t>
            </a:r>
            <a:r>
              <a:rPr kumimoji="0" lang="en-US" sz="1300" b="1" i="0" u="none" strike="noStrike" kern="1200" cap="none" spc="0" normalizeH="0" baseline="0" noProof="0" dirty="0">
                <a:ln>
                  <a:noFill/>
                </a:ln>
                <a:solidFill>
                  <a:srgbClr val="56B093"/>
                </a:solidFill>
                <a:effectLst/>
                <a:uLnTx/>
                <a:uFillTx/>
                <a:latin typeface="Poppins" pitchFamily="2" charset="77"/>
                <a:ea typeface="+mn-ea"/>
                <a:cs typeface="Poppins" pitchFamily="2" charset="77"/>
              </a:rPr>
              <a:t>competence centers </a:t>
            </a:r>
            <a:r>
              <a:rPr kumimoji="0" lang="en-US" sz="1300" b="0" i="0" u="none" strike="noStrike" kern="1200" cap="none" spc="0" normalizeH="0" baseline="0" noProof="0" dirty="0">
                <a:ln>
                  <a:noFill/>
                </a:ln>
                <a:solidFill>
                  <a:srgbClr val="666666"/>
                </a:solidFill>
                <a:effectLst/>
                <a:uLnTx/>
                <a:uFillTx/>
                <a:latin typeface="Poppins" pitchFamily="2" charset="77"/>
                <a:ea typeface="+mn-ea"/>
                <a:cs typeface="Poppins" pitchFamily="2" charset="77"/>
              </a:rPr>
              <a:t>in AI, cybersecurity, XR, IoT.</a:t>
            </a:r>
            <a:endParaRPr kumimoji="0" lang="en-AU" sz="1300" b="0" i="0" u="none" strike="noStrike" kern="1200" cap="none" spc="0" normalizeH="0" baseline="0" noProof="0" dirty="0">
              <a:ln>
                <a:noFill/>
              </a:ln>
              <a:solidFill>
                <a:srgbClr val="666666"/>
              </a:solidFill>
              <a:effectLst/>
              <a:uLnTx/>
              <a:uFillTx/>
              <a:latin typeface="Poppins" pitchFamily="2" charset="77"/>
              <a:ea typeface="+mn-ea"/>
              <a:cs typeface="Poppins" pitchFamily="2" charset="77"/>
            </a:endParaRPr>
          </a:p>
        </p:txBody>
      </p:sp>
      <p:sp>
        <p:nvSpPr>
          <p:cNvPr id="27" name="Right">
            <a:extLst>
              <a:ext uri="{FF2B5EF4-FFF2-40B4-BE49-F238E27FC236}">
                <a16:creationId xmlns:a16="http://schemas.microsoft.com/office/drawing/2014/main" id="{D29CC875-969E-BB16-2D44-4E7850E57DA7}"/>
              </a:ext>
            </a:extLst>
          </p:cNvPr>
          <p:cNvSpPr txBox="1"/>
          <p:nvPr/>
        </p:nvSpPr>
        <p:spPr>
          <a:xfrm>
            <a:off x="3131642" y="243643"/>
            <a:ext cx="5928716" cy="461665"/>
          </a:xfrm>
          <a:prstGeom prst="rect">
            <a:avLst/>
          </a:prstGeom>
          <a:no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20000" b="0">
                <a:solidFill>
                  <a:srgbClr val="2C2E3C"/>
                </a:solidFill>
                <a:latin typeface="Roboto Black"/>
                <a:ea typeface="Roboto Black"/>
                <a:cs typeface="Roboto Black"/>
                <a:sym typeface="Roboto Black"/>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Poppins Medium" panose="00000600000000000000" pitchFamily="2" charset="0"/>
                <a:ea typeface="Roboto Black"/>
                <a:cs typeface="Poppins Medium" panose="00000600000000000000" pitchFamily="2" charset="0"/>
                <a:sym typeface="Roboto Black"/>
              </a:rPr>
              <a:t>Core Markets &amp; Incidence</a:t>
            </a:r>
          </a:p>
        </p:txBody>
      </p:sp>
      <p:sp>
        <p:nvSpPr>
          <p:cNvPr id="2" name="Slide Number Placeholder 2">
            <a:extLst>
              <a:ext uri="{FF2B5EF4-FFF2-40B4-BE49-F238E27FC236}">
                <a16:creationId xmlns:a16="http://schemas.microsoft.com/office/drawing/2014/main" id="{6B151523-E0CE-106C-7FF5-5FFE3A206F90}"/>
              </a:ext>
            </a:extLst>
          </p:cNvPr>
          <p:cNvSpPr>
            <a:spLocks noGrp="1"/>
          </p:cNvSpPr>
          <p:nvPr>
            <p:ph type="sldNum" sz="quarter" idx="10"/>
          </p:nvPr>
        </p:nvSpPr>
        <p:spPr>
          <a:xfrm>
            <a:off x="11781451" y="268586"/>
            <a:ext cx="177934" cy="153888"/>
          </a:xfrm>
        </p:spPr>
        <p:txBody>
          <a:bodyPr/>
          <a:lstStyle/>
          <a:p>
            <a:fld id="{86CB4B4D-7CA3-9044-876B-883B54F8677D}" type="slidenum">
              <a:rPr lang="it-IT" smtClean="0"/>
              <a:pPr/>
              <a:t>8</a:t>
            </a:fld>
            <a:endParaRPr lang="it-IT" dirty="0"/>
          </a:p>
        </p:txBody>
      </p:sp>
      <p:pic>
        <p:nvPicPr>
          <p:cNvPr id="5" name="Picture 4" descr="A person with red hair and glasses&#10;&#10;Description automatically generated">
            <a:extLst>
              <a:ext uri="{FF2B5EF4-FFF2-40B4-BE49-F238E27FC236}">
                <a16:creationId xmlns:a16="http://schemas.microsoft.com/office/drawing/2014/main" id="{2AF5EB1C-ED9A-0902-3884-0846E0402125}"/>
              </a:ext>
            </a:extLst>
          </p:cNvPr>
          <p:cNvPicPr>
            <a:picLocks noChangeAspect="1"/>
          </p:cNvPicPr>
          <p:nvPr/>
        </p:nvPicPr>
        <p:blipFill>
          <a:blip r:embed="rId12">
            <a:alphaModFix amt="70000"/>
            <a:extLst>
              <a:ext uri="{28A0092B-C50C-407E-A947-70E740481C1C}">
                <a14:useLocalDpi xmlns:a14="http://schemas.microsoft.com/office/drawing/2010/main" val="0"/>
              </a:ext>
            </a:extLst>
          </a:blip>
          <a:srcRect b="28653"/>
          <a:stretch/>
        </p:blipFill>
        <p:spPr>
          <a:xfrm>
            <a:off x="8142344" y="4451827"/>
            <a:ext cx="3471978" cy="1669132"/>
          </a:xfrm>
          <a:prstGeom prst="roundRect">
            <a:avLst>
              <a:gd name="adj" fmla="val 16855"/>
            </a:avLst>
          </a:prstGeom>
        </p:spPr>
      </p:pic>
      <p:sp>
        <p:nvSpPr>
          <p:cNvPr id="10" name="Rettangolo con angoli arrotondati 16">
            <a:extLst>
              <a:ext uri="{FF2B5EF4-FFF2-40B4-BE49-F238E27FC236}">
                <a16:creationId xmlns:a16="http://schemas.microsoft.com/office/drawing/2014/main" id="{9B129F08-8C67-A355-BDD8-71B1B3A72223}"/>
              </a:ext>
            </a:extLst>
          </p:cNvPr>
          <p:cNvSpPr/>
          <p:nvPr/>
        </p:nvSpPr>
        <p:spPr>
          <a:xfrm>
            <a:off x="8145013" y="4454230"/>
            <a:ext cx="3474598" cy="1666729"/>
          </a:xfrm>
          <a:prstGeom prst="roundRect">
            <a:avLst/>
          </a:prstGeom>
          <a:solidFill>
            <a:schemeClr val="tx1">
              <a:lumMod val="75000"/>
              <a:lumOff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28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7" name="Rettangolo 12">
            <a:extLst>
              <a:ext uri="{FF2B5EF4-FFF2-40B4-BE49-F238E27FC236}">
                <a16:creationId xmlns:a16="http://schemas.microsoft.com/office/drawing/2014/main" id="{2A3D202B-A4A4-0989-6320-976FB3DFC44E}"/>
              </a:ext>
            </a:extLst>
          </p:cNvPr>
          <p:cNvSpPr/>
          <p:nvPr/>
        </p:nvSpPr>
        <p:spPr>
          <a:xfrm>
            <a:off x="8197897" y="4502121"/>
            <a:ext cx="1930519" cy="923330"/>
          </a:xfrm>
          <a:prstGeom prst="rect">
            <a:avLst/>
          </a:prstGeom>
        </p:spPr>
        <p:txBody>
          <a:bodyPr wrap="square" lIns="91440" tIns="45720" rIns="91440" bIns="45720" anchor="t">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5400" b="1" dirty="0">
                <a:gradFill>
                  <a:gsLst>
                    <a:gs pos="0">
                      <a:srgbClr val="00CFB4"/>
                    </a:gs>
                    <a:gs pos="100000">
                      <a:srgbClr val="307FE2"/>
                    </a:gs>
                  </a:gsLst>
                  <a:lin ang="4200000" scaled="0"/>
                </a:gradFill>
                <a:latin typeface="Poppins SemiBold" panose="00000700000000000000" pitchFamily="2" charset="0"/>
                <a:cs typeface="Poppins SemiBold" panose="00000700000000000000" pitchFamily="2" charset="0"/>
              </a:rPr>
              <a:t>5%</a:t>
            </a:r>
          </a:p>
        </p:txBody>
      </p:sp>
      <p:sp>
        <p:nvSpPr>
          <p:cNvPr id="8" name="TextBox 7">
            <a:extLst>
              <a:ext uri="{FF2B5EF4-FFF2-40B4-BE49-F238E27FC236}">
                <a16:creationId xmlns:a16="http://schemas.microsoft.com/office/drawing/2014/main" id="{7440BAA7-3D6F-3E2A-5423-D059C7C40794}"/>
              </a:ext>
            </a:extLst>
          </p:cNvPr>
          <p:cNvSpPr txBox="1"/>
          <p:nvPr/>
        </p:nvSpPr>
        <p:spPr>
          <a:xfrm>
            <a:off x="9865609" y="5255884"/>
            <a:ext cx="1754002" cy="338554"/>
          </a:xfrm>
          <a:prstGeom prst="rect">
            <a:avLst/>
          </a:prstGeom>
          <a:noFill/>
        </p:spPr>
        <p:txBody>
          <a:bodyPr wrap="square">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err="1">
                <a:ln>
                  <a:noFill/>
                </a:ln>
                <a:solidFill>
                  <a:prstClr val="white"/>
                </a:solidFill>
                <a:effectLst/>
                <a:uLnTx/>
                <a:uFillTx/>
                <a:latin typeface="Poppins" pitchFamily="2" charset="77"/>
                <a:ea typeface="+mn-ea"/>
                <a:cs typeface="Poppins" pitchFamily="2" charset="77"/>
              </a:rPr>
              <a:t>MarTech</a:t>
            </a:r>
            <a:endParaRPr kumimoji="0" lang="it-IT" sz="1600" b="1" i="0" u="none" strike="noStrike" kern="1200" cap="none" spc="0" normalizeH="0" baseline="0" noProof="0" dirty="0">
              <a:ln>
                <a:noFill/>
              </a:ln>
              <a:solidFill>
                <a:prstClr val="white"/>
              </a:solidFill>
              <a:effectLst/>
              <a:uLnTx/>
              <a:uFillTx/>
              <a:latin typeface="Poppins" pitchFamily="2" charset="77"/>
              <a:ea typeface="+mn-ea"/>
              <a:cs typeface="Poppins" pitchFamily="2" charset="77"/>
            </a:endParaRPr>
          </a:p>
        </p:txBody>
      </p:sp>
      <p:sp>
        <p:nvSpPr>
          <p:cNvPr id="9" name="Rettangolo 12">
            <a:extLst>
              <a:ext uri="{FF2B5EF4-FFF2-40B4-BE49-F238E27FC236}">
                <a16:creationId xmlns:a16="http://schemas.microsoft.com/office/drawing/2014/main" id="{ABADC8A8-5A76-4AB1-D5A7-5B7FC5306507}"/>
              </a:ext>
            </a:extLst>
          </p:cNvPr>
          <p:cNvSpPr/>
          <p:nvPr/>
        </p:nvSpPr>
        <p:spPr>
          <a:xfrm>
            <a:off x="8296784" y="5338283"/>
            <a:ext cx="1665930" cy="584775"/>
          </a:xfrm>
          <a:prstGeom prst="rect">
            <a:avLst/>
          </a:prstGeom>
        </p:spPr>
        <p:txBody>
          <a:bodyPr wrap="square" lIns="91440" tIns="45720" rIns="91440" bIns="45720" anchor="t">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600" b="1" i="1" dirty="0">
                <a:gradFill>
                  <a:gsLst>
                    <a:gs pos="0">
                      <a:srgbClr val="00CFB4"/>
                    </a:gs>
                    <a:gs pos="100000">
                      <a:srgbClr val="307FE2"/>
                    </a:gs>
                  </a:gsLst>
                  <a:lin ang="4200000" scaled="0"/>
                </a:gradFill>
                <a:latin typeface="Poppins SemiBold" panose="00000700000000000000" pitchFamily="2" charset="0"/>
                <a:cs typeface="Poppins SemiBold" panose="00000700000000000000" pitchFamily="2" charset="0"/>
              </a:rPr>
              <a:t>New Market</a:t>
            </a:r>
          </a:p>
          <a:p>
            <a:pPr>
              <a:defRPr/>
            </a:pPr>
            <a:r>
              <a:rPr lang="en-US" sz="1600" b="1" i="1" dirty="0">
                <a:gradFill>
                  <a:gsLst>
                    <a:gs pos="0">
                      <a:srgbClr val="00CFB4"/>
                    </a:gs>
                    <a:gs pos="100000">
                      <a:srgbClr val="307FE2"/>
                    </a:gs>
                  </a:gsLst>
                  <a:lin ang="4200000" scaled="0"/>
                </a:gradFill>
                <a:latin typeface="Poppins SemiBold" panose="00000700000000000000" pitchFamily="2" charset="0"/>
                <a:cs typeface="Poppins SemiBold" panose="00000700000000000000" pitchFamily="2" charset="0"/>
              </a:rPr>
              <a:t>2024</a:t>
            </a:r>
          </a:p>
        </p:txBody>
      </p:sp>
    </p:spTree>
    <p:extLst>
      <p:ext uri="{BB962C8B-B14F-4D97-AF65-F5344CB8AC3E}">
        <p14:creationId xmlns:p14="http://schemas.microsoft.com/office/powerpoint/2010/main" val="103773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ine">
            <a:extLst>
              <a:ext uri="{FF2B5EF4-FFF2-40B4-BE49-F238E27FC236}">
                <a16:creationId xmlns:a16="http://schemas.microsoft.com/office/drawing/2014/main" id="{A03C93FA-CF84-D198-5793-707B5750A161}"/>
              </a:ext>
            </a:extLst>
          </p:cNvPr>
          <p:cNvSpPr/>
          <p:nvPr/>
        </p:nvSpPr>
        <p:spPr>
          <a:xfrm>
            <a:off x="6835346" y="1789745"/>
            <a:ext cx="0" cy="3128919"/>
          </a:xfrm>
          <a:prstGeom prst="line">
            <a:avLst/>
          </a:prstGeom>
          <a:ln w="25400">
            <a:gradFill>
              <a:gsLst>
                <a:gs pos="0">
                  <a:schemeClr val="accent2"/>
                </a:gs>
                <a:gs pos="100000">
                  <a:schemeClr val="accent1"/>
                </a:gs>
              </a:gsLst>
              <a:lin ang="5400000" scaled="1"/>
            </a:gradFill>
            <a:miter lim="400000"/>
          </a:ln>
        </p:spPr>
        <p:txBody>
          <a:bodyPr lIns="0" tIns="0" rIns="0" bIns="0" anchor="ctr"/>
          <a:lstStyle/>
          <a:p>
            <a:pPr defTabSz="457200">
              <a:defRPr sz="3200" b="0">
                <a:solidFill>
                  <a:srgbClr val="FFFFFF"/>
                </a:solidFill>
                <a:latin typeface="+mn-lt"/>
                <a:ea typeface="+mn-ea"/>
                <a:cs typeface="+mn-cs"/>
                <a:sym typeface="Helvetica Neue Medium"/>
              </a:defRPr>
            </a:pPr>
            <a:endParaRPr sz="800">
              <a:solidFill>
                <a:srgbClr val="FFFFFF"/>
              </a:solidFill>
              <a:latin typeface="Poppins"/>
              <a:sym typeface="Helvetica Neue Medium"/>
            </a:endParaRPr>
          </a:p>
        </p:txBody>
      </p:sp>
      <p:sp>
        <p:nvSpPr>
          <p:cNvPr id="43" name="Ovale 42">
            <a:extLst>
              <a:ext uri="{FF2B5EF4-FFF2-40B4-BE49-F238E27FC236}">
                <a16:creationId xmlns:a16="http://schemas.microsoft.com/office/drawing/2014/main" id="{65E765EF-3AAE-C50E-0B5A-730AE2073DDB}"/>
              </a:ext>
            </a:extLst>
          </p:cNvPr>
          <p:cNvSpPr/>
          <p:nvPr/>
        </p:nvSpPr>
        <p:spPr>
          <a:xfrm>
            <a:off x="6330729" y="2196904"/>
            <a:ext cx="1035348" cy="1035348"/>
          </a:xfrm>
          <a:prstGeom prst="ellipse">
            <a:avLst/>
          </a:prstGeom>
          <a:gradFill>
            <a:gsLst>
              <a:gs pos="0">
                <a:srgbClr val="41B59F"/>
              </a:gs>
              <a:gs pos="100000">
                <a:srgbClr val="298BCC"/>
              </a:gs>
              <a:gs pos="100000">
                <a:srgbClr val="298BCC"/>
              </a:gs>
              <a:gs pos="100000">
                <a:srgbClr val="298BC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t-IT" sz="3600">
              <a:solidFill>
                <a:prstClr val="white"/>
              </a:solidFill>
              <a:latin typeface="Calibri" panose="020F0502020204030204"/>
            </a:endParaRPr>
          </a:p>
        </p:txBody>
      </p:sp>
      <p:sp>
        <p:nvSpPr>
          <p:cNvPr id="34" name="Ovale 33">
            <a:extLst>
              <a:ext uri="{FF2B5EF4-FFF2-40B4-BE49-F238E27FC236}">
                <a16:creationId xmlns:a16="http://schemas.microsoft.com/office/drawing/2014/main" id="{800D3B72-7C7A-DDAF-6261-2AA090FFE370}"/>
              </a:ext>
            </a:extLst>
          </p:cNvPr>
          <p:cNvSpPr/>
          <p:nvPr/>
        </p:nvSpPr>
        <p:spPr>
          <a:xfrm>
            <a:off x="6322338" y="1016651"/>
            <a:ext cx="1035348" cy="1035348"/>
          </a:xfrm>
          <a:prstGeom prst="ellipse">
            <a:avLst/>
          </a:prstGeom>
          <a:gradFill>
            <a:gsLst>
              <a:gs pos="0">
                <a:srgbClr val="41B59F"/>
              </a:gs>
              <a:gs pos="100000">
                <a:srgbClr val="298BCC"/>
              </a:gs>
              <a:gs pos="100000">
                <a:srgbClr val="298BCC"/>
              </a:gs>
              <a:gs pos="100000">
                <a:srgbClr val="298BC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t-IT" sz="3600">
              <a:solidFill>
                <a:prstClr val="white"/>
              </a:solidFill>
              <a:latin typeface="Calibri" panose="020F0502020204030204"/>
            </a:endParaRPr>
          </a:p>
        </p:txBody>
      </p:sp>
      <p:sp>
        <p:nvSpPr>
          <p:cNvPr id="18" name="Title 1">
            <a:extLst>
              <a:ext uri="{FF2B5EF4-FFF2-40B4-BE49-F238E27FC236}">
                <a16:creationId xmlns:a16="http://schemas.microsoft.com/office/drawing/2014/main" id="{1FBCF74A-F153-C2F9-A792-F4F861C78A5D}"/>
              </a:ext>
            </a:extLst>
          </p:cNvPr>
          <p:cNvSpPr txBox="1">
            <a:spLocks/>
          </p:cNvSpPr>
          <p:nvPr/>
        </p:nvSpPr>
        <p:spPr>
          <a:xfrm>
            <a:off x="7906735" y="1252118"/>
            <a:ext cx="3065780" cy="759207"/>
          </a:xfrm>
          <a:prstGeom prst="rect">
            <a:avLst/>
          </a:prstGeom>
        </p:spPr>
        <p:txBody>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defTabSz="914400">
              <a:defRPr/>
            </a:pPr>
            <a:r>
              <a:rPr lang="en-US" sz="3000" dirty="0">
                <a:solidFill>
                  <a:srgbClr val="171916"/>
                </a:solidFill>
                <a:latin typeface="Poppins Medium" pitchFamily="2" charset="77"/>
                <a:cs typeface="Poppins Medium" pitchFamily="2" charset="77"/>
              </a:rPr>
              <a:t>Go-to-Market</a:t>
            </a:r>
          </a:p>
        </p:txBody>
      </p:sp>
      <p:sp>
        <p:nvSpPr>
          <p:cNvPr id="20" name="TextBox 38">
            <a:extLst>
              <a:ext uri="{FF2B5EF4-FFF2-40B4-BE49-F238E27FC236}">
                <a16:creationId xmlns:a16="http://schemas.microsoft.com/office/drawing/2014/main" id="{8AC9AB16-BF6C-A3CF-9F04-206633C297AD}"/>
              </a:ext>
            </a:extLst>
          </p:cNvPr>
          <p:cNvSpPr txBox="1"/>
          <p:nvPr/>
        </p:nvSpPr>
        <p:spPr>
          <a:xfrm>
            <a:off x="7906738" y="2235579"/>
            <a:ext cx="3626273" cy="3369256"/>
          </a:xfrm>
          <a:prstGeom prst="rect">
            <a:avLst/>
          </a:prstGeom>
          <a:noFill/>
        </p:spPr>
        <p:txBody>
          <a:bodyPr wrap="square">
            <a:spAutoFit/>
          </a:bodyPr>
          <a:lstStyle/>
          <a:p>
            <a:pPr>
              <a:lnSpc>
                <a:spcPct val="150000"/>
              </a:lnSpc>
              <a:defRPr/>
            </a:pPr>
            <a:r>
              <a:rPr lang="en-GB" sz="1100">
                <a:gradFill>
                  <a:gsLst>
                    <a:gs pos="51000">
                      <a:srgbClr val="3DAFD3"/>
                    </a:gs>
                    <a:gs pos="100000">
                      <a:srgbClr val="42B59E"/>
                    </a:gs>
                    <a:gs pos="0">
                      <a:srgbClr val="1593BF"/>
                    </a:gs>
                  </a:gsLst>
                  <a:lin ang="10800000" scaled="0"/>
                </a:gradFill>
                <a:latin typeface="Poppins Medium" pitchFamily="2" charset="77"/>
                <a:cs typeface="Poppins Medium" pitchFamily="2" charset="77"/>
              </a:rPr>
              <a:t>Licenses, Subscription and SaaS</a:t>
            </a:r>
          </a:p>
          <a:p>
            <a:pPr>
              <a:lnSpc>
                <a:spcPct val="150000"/>
              </a:lnSpc>
              <a:defRPr/>
            </a:pPr>
            <a:r>
              <a:rPr lang="en-GB" sz="1100">
                <a:solidFill>
                  <a:srgbClr val="666666"/>
                </a:solidFill>
                <a:latin typeface="Poppins" pitchFamily="2" charset="77"/>
                <a:cs typeface="Poppins" pitchFamily="2" charset="77"/>
              </a:rPr>
              <a:t>We accelerate the customer’s digital transition by providing advanced vertical solutions.</a:t>
            </a:r>
          </a:p>
          <a:p>
            <a:pPr>
              <a:lnSpc>
                <a:spcPct val="150000"/>
              </a:lnSpc>
              <a:defRPr/>
            </a:pPr>
            <a:endParaRPr lang="en-GB" sz="1100">
              <a:solidFill>
                <a:srgbClr val="FFFFFF">
                  <a:lumMod val="25000"/>
                </a:srgbClr>
              </a:solidFill>
              <a:latin typeface="Poppins" pitchFamily="2" charset="77"/>
              <a:cs typeface="Poppins" pitchFamily="2" charset="77"/>
            </a:endParaRPr>
          </a:p>
          <a:p>
            <a:pPr>
              <a:lnSpc>
                <a:spcPct val="150000"/>
              </a:lnSpc>
              <a:defRPr/>
            </a:pPr>
            <a:r>
              <a:rPr lang="en-GB" sz="1100">
                <a:gradFill>
                  <a:gsLst>
                    <a:gs pos="51000">
                      <a:srgbClr val="3DAFD3"/>
                    </a:gs>
                    <a:gs pos="100000">
                      <a:srgbClr val="42B59E"/>
                    </a:gs>
                    <a:gs pos="0">
                      <a:srgbClr val="1593BF"/>
                    </a:gs>
                  </a:gsLst>
                  <a:lin ang="10800000" scaled="0"/>
                </a:gradFill>
                <a:latin typeface="Poppins Medium" pitchFamily="2" charset="77"/>
                <a:cs typeface="Poppins Medium" pitchFamily="2" charset="77"/>
              </a:rPr>
              <a:t>Leave It Up To Us: </a:t>
            </a:r>
          </a:p>
          <a:p>
            <a:pPr>
              <a:lnSpc>
                <a:spcPct val="150000"/>
              </a:lnSpc>
              <a:defRPr/>
            </a:pPr>
            <a:r>
              <a:rPr lang="en-GB" sz="1100">
                <a:solidFill>
                  <a:srgbClr val="666666"/>
                </a:solidFill>
                <a:latin typeface="Poppins" pitchFamily="2" charset="77"/>
                <a:cs typeface="Poppins" pitchFamily="2" charset="77"/>
              </a:rPr>
              <a:t>Large corporations Enjoy the benefits of getting their turn-key digital solutions from an experienced one-stop supplier.</a:t>
            </a:r>
          </a:p>
          <a:p>
            <a:pPr>
              <a:lnSpc>
                <a:spcPct val="150000"/>
              </a:lnSpc>
              <a:defRPr/>
            </a:pPr>
            <a:endParaRPr lang="en-GB" sz="1100">
              <a:solidFill>
                <a:srgbClr val="E36860"/>
              </a:solidFill>
              <a:latin typeface="Poppins" pitchFamily="2" charset="77"/>
              <a:cs typeface="Poppins" pitchFamily="2" charset="77"/>
            </a:endParaRPr>
          </a:p>
          <a:p>
            <a:pPr>
              <a:lnSpc>
                <a:spcPct val="150000"/>
              </a:lnSpc>
              <a:defRPr/>
            </a:pPr>
            <a:r>
              <a:rPr lang="en-GB" sz="1100">
                <a:gradFill>
                  <a:gsLst>
                    <a:gs pos="51000">
                      <a:srgbClr val="3DAFD3"/>
                    </a:gs>
                    <a:gs pos="100000">
                      <a:srgbClr val="42B59E"/>
                    </a:gs>
                    <a:gs pos="0">
                      <a:srgbClr val="1593BF"/>
                    </a:gs>
                  </a:gsLst>
                  <a:lin ang="10800000" scaled="0"/>
                </a:gradFill>
                <a:latin typeface="Poppins Medium" pitchFamily="2" charset="77"/>
                <a:cs typeface="Poppins Medium" pitchFamily="2" charset="77"/>
              </a:rPr>
              <a:t>Shoulder-to-shoulder: </a:t>
            </a:r>
          </a:p>
          <a:p>
            <a:pPr>
              <a:lnSpc>
                <a:spcPct val="150000"/>
              </a:lnSpc>
              <a:defRPr/>
            </a:pPr>
            <a:r>
              <a:rPr lang="en-GB" sz="1100">
                <a:solidFill>
                  <a:srgbClr val="666666"/>
                </a:solidFill>
                <a:latin typeface="Poppins" pitchFamily="2" charset="77"/>
                <a:cs typeface="Poppins" pitchFamily="2" charset="77"/>
              </a:rPr>
              <a:t>our experts work advising and consulting, following Customers’ needs in their digital journey.</a:t>
            </a:r>
          </a:p>
        </p:txBody>
      </p:sp>
      <p:sp>
        <p:nvSpPr>
          <p:cNvPr id="26" name="Tittle Function 02…">
            <a:extLst>
              <a:ext uri="{FF2B5EF4-FFF2-40B4-BE49-F238E27FC236}">
                <a16:creationId xmlns:a16="http://schemas.microsoft.com/office/drawing/2014/main" id="{1E963CC1-2F0C-C89A-6D0C-6549B5932330}"/>
              </a:ext>
            </a:extLst>
          </p:cNvPr>
          <p:cNvSpPr txBox="1"/>
          <p:nvPr/>
        </p:nvSpPr>
        <p:spPr>
          <a:xfrm>
            <a:off x="2891178" y="1199489"/>
            <a:ext cx="2781325" cy="50783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gn="r" defTabSz="457200">
              <a:defRPr/>
            </a:pPr>
            <a:r>
              <a:rPr lang="en-US" sz="1100">
                <a:gradFill>
                  <a:gsLst>
                    <a:gs pos="51000">
                      <a:srgbClr val="3DAFD3"/>
                    </a:gs>
                    <a:gs pos="100000">
                      <a:srgbClr val="42B59E"/>
                    </a:gs>
                    <a:gs pos="0">
                      <a:srgbClr val="1593BF"/>
                    </a:gs>
                  </a:gsLst>
                  <a:lin ang="10800000" scaled="0"/>
                </a:gradFill>
                <a:latin typeface="Poppins Medium" pitchFamily="2" charset="77"/>
                <a:cs typeface="Poppins Medium" pitchFamily="2" charset="77"/>
              </a:rPr>
              <a:t>Ecosystem</a:t>
            </a:r>
            <a:r>
              <a:rPr lang="en-US" sz="1100">
                <a:solidFill>
                  <a:srgbClr val="666666"/>
                </a:solidFill>
                <a:latin typeface="Poppins"/>
                <a:cs typeface="Poppins"/>
              </a:rPr>
              <a:t> of multidisciplinary competences and</a:t>
            </a:r>
            <a:r>
              <a:rPr lang="en-US" sz="1100">
                <a:solidFill>
                  <a:srgbClr val="9CD8FE"/>
                </a:solidFill>
                <a:latin typeface="Poppins"/>
                <a:cs typeface="Poppins"/>
              </a:rPr>
              <a:t> </a:t>
            </a:r>
            <a:r>
              <a:rPr lang="en-US" sz="1100">
                <a:solidFill>
                  <a:srgbClr val="666666"/>
                </a:solidFill>
                <a:latin typeface="Poppins"/>
                <a:cs typeface="Poppins"/>
              </a:rPr>
              <a:t>vertical excellences, customers can rely on experts.</a:t>
            </a:r>
          </a:p>
        </p:txBody>
      </p:sp>
      <p:sp>
        <p:nvSpPr>
          <p:cNvPr id="27" name="Tittle Function 03…">
            <a:extLst>
              <a:ext uri="{FF2B5EF4-FFF2-40B4-BE49-F238E27FC236}">
                <a16:creationId xmlns:a16="http://schemas.microsoft.com/office/drawing/2014/main" id="{AF37C77E-1782-B3E6-9A3E-A42F1B7DFA6D}"/>
              </a:ext>
            </a:extLst>
          </p:cNvPr>
          <p:cNvSpPr txBox="1"/>
          <p:nvPr/>
        </p:nvSpPr>
        <p:spPr>
          <a:xfrm>
            <a:off x="3131109" y="4925279"/>
            <a:ext cx="2533505" cy="67710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gn="r" defTabSz="457200">
              <a:defRPr/>
            </a:pPr>
            <a:r>
              <a:rPr lang="en-US" sz="1100">
                <a:solidFill>
                  <a:srgbClr val="666666"/>
                </a:solidFill>
                <a:latin typeface="Poppins"/>
                <a:cs typeface="Poppins"/>
              </a:rPr>
              <a:t>Leverage </a:t>
            </a:r>
            <a:r>
              <a:rPr lang="en-US" sz="1100">
                <a:gradFill>
                  <a:gsLst>
                    <a:gs pos="51000">
                      <a:srgbClr val="3DAFD3"/>
                    </a:gs>
                    <a:gs pos="100000">
                      <a:srgbClr val="42B59E"/>
                    </a:gs>
                    <a:gs pos="0">
                      <a:srgbClr val="1593BF"/>
                    </a:gs>
                  </a:gsLst>
                  <a:lin ang="10800000" scaled="0"/>
                </a:gradFill>
                <a:latin typeface="Poppins Medium"/>
                <a:cs typeface="Poppins Medium"/>
              </a:rPr>
              <a:t>commercial synergie</a:t>
            </a:r>
            <a:r>
              <a:rPr lang="en-US" sz="1100">
                <a:solidFill>
                  <a:srgbClr val="3DAFD3"/>
                </a:solidFill>
                <a:latin typeface="Poppins Medium"/>
                <a:cs typeface="Poppins Medium"/>
              </a:rPr>
              <a:t>s</a:t>
            </a:r>
            <a:r>
              <a:rPr lang="en-US" sz="1100" b="1">
                <a:solidFill>
                  <a:srgbClr val="666666"/>
                </a:solidFill>
                <a:latin typeface="Poppins"/>
                <a:cs typeface="Poppins"/>
              </a:rPr>
              <a:t> </a:t>
            </a:r>
            <a:r>
              <a:rPr lang="en-US" sz="1100">
                <a:solidFill>
                  <a:srgbClr val="666666"/>
                </a:solidFill>
                <a:latin typeface="Poppins"/>
                <a:cs typeface="Poppins"/>
              </a:rPr>
              <a:t>to up-sell and cross-sell digital innovation services and smart solutions. </a:t>
            </a:r>
            <a:endParaRPr lang="en-US" sz="1100">
              <a:solidFill>
                <a:srgbClr val="666666"/>
              </a:solidFill>
              <a:latin typeface="Poppins" pitchFamily="2" charset="77"/>
              <a:cs typeface="Poppins" pitchFamily="2" charset="77"/>
            </a:endParaRPr>
          </a:p>
        </p:txBody>
      </p:sp>
      <p:sp>
        <p:nvSpPr>
          <p:cNvPr id="28" name="Tittle Function 01…">
            <a:extLst>
              <a:ext uri="{FF2B5EF4-FFF2-40B4-BE49-F238E27FC236}">
                <a16:creationId xmlns:a16="http://schemas.microsoft.com/office/drawing/2014/main" id="{084BF20A-A225-4C3C-BD3F-7FE411D22053}"/>
              </a:ext>
            </a:extLst>
          </p:cNvPr>
          <p:cNvSpPr txBox="1"/>
          <p:nvPr/>
        </p:nvSpPr>
        <p:spPr>
          <a:xfrm>
            <a:off x="2548987" y="3605416"/>
            <a:ext cx="3122144" cy="50783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gn="r" defTabSz="457200">
              <a:defRPr/>
            </a:pPr>
            <a:r>
              <a:rPr lang="en-US" sz="1100">
                <a:solidFill>
                  <a:srgbClr val="666666"/>
                </a:solidFill>
                <a:latin typeface="Poppins" pitchFamily="2" charset="77"/>
                <a:cs typeface="Poppins" pitchFamily="2" charset="77"/>
              </a:rPr>
              <a:t>Exploit TXT Group’ </a:t>
            </a:r>
            <a:r>
              <a:rPr lang="en-US" sz="1100">
                <a:gradFill>
                  <a:gsLst>
                    <a:gs pos="51000">
                      <a:srgbClr val="3DAFD3"/>
                    </a:gs>
                    <a:gs pos="100000">
                      <a:srgbClr val="42B59E"/>
                    </a:gs>
                    <a:gs pos="0">
                      <a:srgbClr val="1593BF"/>
                    </a:gs>
                  </a:gsLst>
                  <a:lin ang="10800000" scaled="0"/>
                </a:gradFill>
                <a:latin typeface="Poppins Medium" pitchFamily="2" charset="77"/>
                <a:cs typeface="Poppins Medium" pitchFamily="2" charset="77"/>
              </a:rPr>
              <a:t>centers of excellence</a:t>
            </a:r>
            <a:r>
              <a:rPr lang="en-US" sz="1100">
                <a:solidFill>
                  <a:srgbClr val="666666"/>
                </a:solidFill>
                <a:latin typeface="Poppins" pitchFamily="2" charset="77"/>
                <a:cs typeface="Poppins" pitchFamily="2" charset="77"/>
              </a:rPr>
              <a:t> with specializations in Artificial Intelligence, AR/VR, IoT, Cloud and Cybersecurity.</a:t>
            </a:r>
          </a:p>
        </p:txBody>
      </p:sp>
      <p:sp>
        <p:nvSpPr>
          <p:cNvPr id="29" name="Tittle Function 02…">
            <a:extLst>
              <a:ext uri="{FF2B5EF4-FFF2-40B4-BE49-F238E27FC236}">
                <a16:creationId xmlns:a16="http://schemas.microsoft.com/office/drawing/2014/main" id="{EC77F964-88AB-03E4-2098-ABB20E782512}"/>
              </a:ext>
            </a:extLst>
          </p:cNvPr>
          <p:cNvSpPr txBox="1"/>
          <p:nvPr/>
        </p:nvSpPr>
        <p:spPr>
          <a:xfrm>
            <a:off x="2883802" y="2462340"/>
            <a:ext cx="2781325" cy="50783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gn="r" defTabSz="457200">
              <a:defRPr/>
            </a:pPr>
            <a:r>
              <a:rPr lang="en-US" sz="1100">
                <a:gradFill>
                  <a:gsLst>
                    <a:gs pos="51000">
                      <a:srgbClr val="3DAFD3"/>
                    </a:gs>
                    <a:gs pos="100000">
                      <a:srgbClr val="42B59E"/>
                    </a:gs>
                    <a:gs pos="0">
                      <a:srgbClr val="1593BF"/>
                    </a:gs>
                  </a:gsLst>
                  <a:lin ang="10800000" scaled="0"/>
                </a:gradFill>
                <a:latin typeface="Poppins Medium" pitchFamily="2" charset="77"/>
                <a:cs typeface="Poppins Medium" pitchFamily="2" charset="77"/>
              </a:rPr>
              <a:t>Smart Solutions</a:t>
            </a:r>
            <a:r>
              <a:rPr lang="en-US" sz="1100">
                <a:solidFill>
                  <a:srgbClr val="666666"/>
                </a:solidFill>
                <a:latin typeface="Poppins" pitchFamily="2" charset="77"/>
                <a:cs typeface="Poppins" pitchFamily="2" charset="77"/>
              </a:rPr>
              <a:t> market-ready for specific verticals in customers’ core processes.</a:t>
            </a:r>
          </a:p>
        </p:txBody>
      </p:sp>
      <p:pic>
        <p:nvPicPr>
          <p:cNvPr id="3" name="Immagine 2">
            <a:extLst>
              <a:ext uri="{FF2B5EF4-FFF2-40B4-BE49-F238E27FC236}">
                <a16:creationId xmlns:a16="http://schemas.microsoft.com/office/drawing/2014/main" id="{57206FCD-9BF1-8725-6510-8B6A034499BA}"/>
              </a:ext>
            </a:extLst>
          </p:cNvPr>
          <p:cNvPicPr>
            <a:picLocks noChangeAspect="1"/>
          </p:cNvPicPr>
          <p:nvPr/>
        </p:nvPicPr>
        <p:blipFill>
          <a:blip r:embed="rId3"/>
          <a:stretch>
            <a:fillRect/>
          </a:stretch>
        </p:blipFill>
        <p:spPr>
          <a:xfrm>
            <a:off x="6637664" y="2474097"/>
            <a:ext cx="432416" cy="432416"/>
          </a:xfrm>
          <a:prstGeom prst="rect">
            <a:avLst/>
          </a:prstGeom>
        </p:spPr>
      </p:pic>
      <p:pic>
        <p:nvPicPr>
          <p:cNvPr id="4" name="Immagine 3">
            <a:extLst>
              <a:ext uri="{FF2B5EF4-FFF2-40B4-BE49-F238E27FC236}">
                <a16:creationId xmlns:a16="http://schemas.microsoft.com/office/drawing/2014/main" id="{6355959F-E6CF-5AB8-C885-0687D9053337}"/>
              </a:ext>
            </a:extLst>
          </p:cNvPr>
          <p:cNvPicPr>
            <a:picLocks noChangeAspect="1"/>
          </p:cNvPicPr>
          <p:nvPr/>
        </p:nvPicPr>
        <p:blipFill>
          <a:blip r:embed="rId4"/>
          <a:stretch>
            <a:fillRect/>
          </a:stretch>
        </p:blipFill>
        <p:spPr>
          <a:xfrm>
            <a:off x="6263823" y="4938538"/>
            <a:ext cx="357374" cy="331847"/>
          </a:xfrm>
          <a:prstGeom prst="rect">
            <a:avLst/>
          </a:prstGeom>
        </p:spPr>
      </p:pic>
      <p:sp>
        <p:nvSpPr>
          <p:cNvPr id="45" name="Ovale 44">
            <a:extLst>
              <a:ext uri="{FF2B5EF4-FFF2-40B4-BE49-F238E27FC236}">
                <a16:creationId xmlns:a16="http://schemas.microsoft.com/office/drawing/2014/main" id="{9F3F1792-F2E5-6283-DD46-6876392E7DA0}"/>
              </a:ext>
            </a:extLst>
          </p:cNvPr>
          <p:cNvSpPr/>
          <p:nvPr/>
        </p:nvSpPr>
        <p:spPr>
          <a:xfrm>
            <a:off x="6322338" y="3426482"/>
            <a:ext cx="1035348" cy="1035348"/>
          </a:xfrm>
          <a:prstGeom prst="ellipse">
            <a:avLst/>
          </a:prstGeom>
          <a:gradFill>
            <a:gsLst>
              <a:gs pos="0">
                <a:srgbClr val="41B59F"/>
              </a:gs>
              <a:gs pos="100000">
                <a:srgbClr val="298BCC"/>
              </a:gs>
              <a:gs pos="100000">
                <a:srgbClr val="298BCC"/>
              </a:gs>
              <a:gs pos="100000">
                <a:srgbClr val="298BC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t-IT" sz="3600">
              <a:solidFill>
                <a:prstClr val="white"/>
              </a:solidFill>
              <a:latin typeface="Calibri" panose="020F0502020204030204"/>
            </a:endParaRPr>
          </a:p>
        </p:txBody>
      </p:sp>
      <p:sp>
        <p:nvSpPr>
          <p:cNvPr id="46" name="Ovale 45">
            <a:extLst>
              <a:ext uri="{FF2B5EF4-FFF2-40B4-BE49-F238E27FC236}">
                <a16:creationId xmlns:a16="http://schemas.microsoft.com/office/drawing/2014/main" id="{3DE74870-8B8A-00FA-72DA-A272BA9B0820}"/>
              </a:ext>
            </a:extLst>
          </p:cNvPr>
          <p:cNvSpPr/>
          <p:nvPr/>
        </p:nvSpPr>
        <p:spPr>
          <a:xfrm>
            <a:off x="6322338" y="4662159"/>
            <a:ext cx="1035348" cy="1035348"/>
          </a:xfrm>
          <a:prstGeom prst="ellipse">
            <a:avLst/>
          </a:prstGeom>
          <a:gradFill>
            <a:gsLst>
              <a:gs pos="0">
                <a:srgbClr val="41B59F"/>
              </a:gs>
              <a:gs pos="100000">
                <a:srgbClr val="298BCC"/>
              </a:gs>
              <a:gs pos="100000">
                <a:srgbClr val="298BCC"/>
              </a:gs>
              <a:gs pos="100000">
                <a:srgbClr val="298BC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it-IT" sz="3600">
              <a:solidFill>
                <a:prstClr val="white"/>
              </a:solidFill>
              <a:latin typeface="Calibri" panose="020F0502020204030204"/>
            </a:endParaRPr>
          </a:p>
        </p:txBody>
      </p:sp>
      <p:pic>
        <p:nvPicPr>
          <p:cNvPr id="6" name="Immagine 5">
            <a:extLst>
              <a:ext uri="{FF2B5EF4-FFF2-40B4-BE49-F238E27FC236}">
                <a16:creationId xmlns:a16="http://schemas.microsoft.com/office/drawing/2014/main" id="{8AB54106-B350-D5F2-FD93-DE2F16C88008}"/>
              </a:ext>
            </a:extLst>
          </p:cNvPr>
          <p:cNvPicPr>
            <a:picLocks noChangeAspect="1"/>
          </p:cNvPicPr>
          <p:nvPr/>
        </p:nvPicPr>
        <p:blipFill>
          <a:blip r:embed="rId5"/>
          <a:stretch>
            <a:fillRect/>
          </a:stretch>
        </p:blipFill>
        <p:spPr>
          <a:xfrm>
            <a:off x="6628044" y="1300186"/>
            <a:ext cx="438003" cy="418959"/>
          </a:xfrm>
          <a:prstGeom prst="rect">
            <a:avLst/>
          </a:prstGeom>
        </p:spPr>
      </p:pic>
      <p:pic>
        <p:nvPicPr>
          <p:cNvPr id="7" name="Immagine 6">
            <a:extLst>
              <a:ext uri="{FF2B5EF4-FFF2-40B4-BE49-F238E27FC236}">
                <a16:creationId xmlns:a16="http://schemas.microsoft.com/office/drawing/2014/main" id="{8B08A95F-6F73-F505-2957-87E991661CE7}"/>
              </a:ext>
            </a:extLst>
          </p:cNvPr>
          <p:cNvPicPr>
            <a:picLocks noChangeAspect="1"/>
          </p:cNvPicPr>
          <p:nvPr/>
        </p:nvPicPr>
        <p:blipFill>
          <a:blip r:embed="rId6"/>
          <a:stretch>
            <a:fillRect/>
          </a:stretch>
        </p:blipFill>
        <p:spPr>
          <a:xfrm>
            <a:off x="6650357" y="3732970"/>
            <a:ext cx="393377" cy="393377"/>
          </a:xfrm>
          <a:prstGeom prst="rect">
            <a:avLst/>
          </a:prstGeom>
        </p:spPr>
      </p:pic>
      <p:pic>
        <p:nvPicPr>
          <p:cNvPr id="17" name="Immagine 31">
            <a:extLst>
              <a:ext uri="{FF2B5EF4-FFF2-40B4-BE49-F238E27FC236}">
                <a16:creationId xmlns:a16="http://schemas.microsoft.com/office/drawing/2014/main" id="{BDEA65D1-9E5B-4EE7-B026-80B5A5FE4F2D}"/>
              </a:ext>
            </a:extLst>
          </p:cNvPr>
          <p:cNvPicPr>
            <a:picLocks noChangeAspect="1"/>
          </p:cNvPicPr>
          <p:nvPr/>
        </p:nvPicPr>
        <p:blipFill>
          <a:blip r:embed="rId7"/>
          <a:stretch>
            <a:fillRect/>
          </a:stretch>
        </p:blipFill>
        <p:spPr>
          <a:xfrm>
            <a:off x="6549277" y="4887277"/>
            <a:ext cx="572136" cy="572136"/>
          </a:xfrm>
          <a:prstGeom prst="rect">
            <a:avLst/>
          </a:prstGeom>
        </p:spPr>
      </p:pic>
      <p:sp>
        <p:nvSpPr>
          <p:cNvPr id="2" name="Slide Number">
            <a:extLst>
              <a:ext uri="{FF2B5EF4-FFF2-40B4-BE49-F238E27FC236}">
                <a16:creationId xmlns:a16="http://schemas.microsoft.com/office/drawing/2014/main" id="{2F12C206-F6F2-D596-D471-5DF19507AB89}"/>
              </a:ext>
            </a:extLst>
          </p:cNvPr>
          <p:cNvSpPr txBox="1">
            <a:spLocks noGrp="1"/>
          </p:cNvSpPr>
          <p:nvPr>
            <p:ph type="sldNum" sz="quarter" idx="4"/>
          </p:nvPr>
        </p:nvSpPr>
        <p:spPr>
          <a:xfrm>
            <a:off x="11830343" y="268586"/>
            <a:ext cx="80150" cy="153888"/>
          </a:xfrm>
          <a:prstGeom prst="rect">
            <a:avLst/>
          </a:prstGeom>
          <a:ln w="12700">
            <a:miter lim="400000"/>
          </a:ln>
        </p:spPr>
        <p:txBody>
          <a:bodyPr wrap="none" lIns="0" tIns="0" rIns="0" bIns="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900" b="0" i="0" u="none" strike="noStrike" cap="none" spc="0" normalizeH="0" baseline="0">
                <a:ln>
                  <a:noFill/>
                </a:ln>
                <a:solidFill>
                  <a:srgbClr val="2C2E3C"/>
                </a:solidFill>
                <a:effectLst/>
                <a:uFillTx/>
                <a:latin typeface="+mj-lt"/>
                <a:ea typeface="Roboto Bold"/>
                <a:cs typeface="Roboto Bold"/>
                <a:sym typeface="Roboto Bold"/>
              </a:defRPr>
            </a:lvl1pPr>
            <a:lvl2pPr marL="0" marR="0" indent="1143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2286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3429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4572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5715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6858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8001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914400" algn="ctr" defTabSz="412750" rtl="0" fontAlgn="auto" latinLnBrk="0" hangingPunct="0">
              <a:lnSpc>
                <a:spcPct val="100000"/>
              </a:lnSpc>
              <a:spcBef>
                <a:spcPts val="0"/>
              </a:spcBef>
              <a:spcAft>
                <a:spcPts val="0"/>
              </a:spcAft>
              <a:buClrTx/>
              <a:buSzTx/>
              <a:buFontTx/>
              <a:buNone/>
              <a:tabLst/>
              <a:defRPr kumimoji="0" sz="15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it-IT" sz="1000" smtClean="0"/>
              <a:pPr/>
              <a:t>9</a:t>
            </a:fld>
            <a:endParaRPr lang="it-IT" sz="1000"/>
          </a:p>
        </p:txBody>
      </p:sp>
    </p:spTree>
    <p:extLst>
      <p:ext uri="{BB962C8B-B14F-4D97-AF65-F5344CB8AC3E}">
        <p14:creationId xmlns:p14="http://schemas.microsoft.com/office/powerpoint/2010/main" val="2696490138"/>
      </p:ext>
    </p:extLst>
  </p:cSld>
  <p:clrMapOvr>
    <a:masterClrMapping/>
  </p:clrMapOvr>
</p:sld>
</file>

<file path=ppt/theme/theme1.xml><?xml version="1.0" encoding="utf-8"?>
<a:theme xmlns:a="http://schemas.openxmlformats.org/drawingml/2006/main" name="Slide Master_White">
  <a:themeElements>
    <a:clrScheme name="TXT Color">
      <a:dk1>
        <a:sysClr val="windowText" lastClr="000000"/>
      </a:dk1>
      <a:lt1>
        <a:sysClr val="window" lastClr="FFFFFF"/>
      </a:lt1>
      <a:dk2>
        <a:srgbClr val="44546A"/>
      </a:dk2>
      <a:lt2>
        <a:srgbClr val="E7E6E6"/>
      </a:lt2>
      <a:accent1>
        <a:srgbClr val="307FE2"/>
      </a:accent1>
      <a:accent2>
        <a:srgbClr val="00CFB4"/>
      </a:accent2>
      <a:accent3>
        <a:srgbClr val="56B093"/>
      </a:accent3>
      <a:accent4>
        <a:srgbClr val="FFC000"/>
      </a:accent4>
      <a:accent5>
        <a:srgbClr val="E2665C"/>
      </a:accent5>
      <a:accent6>
        <a:srgbClr val="D95030"/>
      </a:accent6>
      <a:hlink>
        <a:srgbClr val="002394"/>
      </a:hlink>
      <a:folHlink>
        <a:srgbClr val="E400BE"/>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_template_presentazione_v2" id="{9BB5DD11-0C1D-4B3C-9D98-D2A574C975C6}" vid="{5A15153A-91D9-47DD-84BA-17DDA7D13E7A}"/>
    </a:ext>
  </a:extLst>
</a:theme>
</file>

<file path=ppt/theme/theme2.xml><?xml version="1.0" encoding="utf-8"?>
<a:theme xmlns:a="http://schemas.openxmlformats.org/drawingml/2006/main" name="Slide Master_Black">
  <a:themeElements>
    <a:clrScheme name="TXT Color">
      <a:dk1>
        <a:sysClr val="windowText" lastClr="000000"/>
      </a:dk1>
      <a:lt1>
        <a:sysClr val="window" lastClr="FFFFFF"/>
      </a:lt1>
      <a:dk2>
        <a:srgbClr val="44546A"/>
      </a:dk2>
      <a:lt2>
        <a:srgbClr val="E7E6E6"/>
      </a:lt2>
      <a:accent1>
        <a:srgbClr val="307FE2"/>
      </a:accent1>
      <a:accent2>
        <a:srgbClr val="00CFB4"/>
      </a:accent2>
      <a:accent3>
        <a:srgbClr val="56B093"/>
      </a:accent3>
      <a:accent4>
        <a:srgbClr val="FFC000"/>
      </a:accent4>
      <a:accent5>
        <a:srgbClr val="E2665C"/>
      </a:accent5>
      <a:accent6>
        <a:srgbClr val="D95030"/>
      </a:accent6>
      <a:hlink>
        <a:srgbClr val="002394"/>
      </a:hlink>
      <a:folHlink>
        <a:srgbClr val="E400BE"/>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ster_template_presentazione_v2" id="{9BB5DD11-0C1D-4B3C-9D98-D2A574C975C6}" vid="{5A15153A-91D9-47DD-84BA-17DDA7D13E7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XT Color">
    <a:dk1>
      <a:sysClr val="windowText" lastClr="000000"/>
    </a:dk1>
    <a:lt1>
      <a:sysClr val="window" lastClr="FFFFFF"/>
    </a:lt1>
    <a:dk2>
      <a:srgbClr val="44546A"/>
    </a:dk2>
    <a:lt2>
      <a:srgbClr val="E7E6E6"/>
    </a:lt2>
    <a:accent1>
      <a:srgbClr val="307FE2"/>
    </a:accent1>
    <a:accent2>
      <a:srgbClr val="00CFB4"/>
    </a:accent2>
    <a:accent3>
      <a:srgbClr val="56B093"/>
    </a:accent3>
    <a:accent4>
      <a:srgbClr val="FFC000"/>
    </a:accent4>
    <a:accent5>
      <a:srgbClr val="E2665C"/>
    </a:accent5>
    <a:accent6>
      <a:srgbClr val="D95030"/>
    </a:accent6>
    <a:hlink>
      <a:srgbClr val="002394"/>
    </a:hlink>
    <a:folHlink>
      <a:srgbClr val="E400BE"/>
    </a:folHlink>
  </a:clrScheme>
</a:themeOverride>
</file>

<file path=ppt/theme/themeOverride2.xml><?xml version="1.0" encoding="utf-8"?>
<a:themeOverride xmlns:a="http://schemas.openxmlformats.org/drawingml/2006/main">
  <a:clrScheme name="TXT Color">
    <a:dk1>
      <a:sysClr val="windowText" lastClr="000000"/>
    </a:dk1>
    <a:lt1>
      <a:sysClr val="window" lastClr="FFFFFF"/>
    </a:lt1>
    <a:dk2>
      <a:srgbClr val="44546A"/>
    </a:dk2>
    <a:lt2>
      <a:srgbClr val="E7E6E6"/>
    </a:lt2>
    <a:accent1>
      <a:srgbClr val="307FE2"/>
    </a:accent1>
    <a:accent2>
      <a:srgbClr val="00CFB4"/>
    </a:accent2>
    <a:accent3>
      <a:srgbClr val="56B093"/>
    </a:accent3>
    <a:accent4>
      <a:srgbClr val="FFC000"/>
    </a:accent4>
    <a:accent5>
      <a:srgbClr val="E2665C"/>
    </a:accent5>
    <a:accent6>
      <a:srgbClr val="D95030"/>
    </a:accent6>
    <a:hlink>
      <a:srgbClr val="002394"/>
    </a:hlink>
    <a:folHlink>
      <a:srgbClr val="E400B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6CF2871974994384B84B4FFF185606" ma:contentTypeVersion="18" ma:contentTypeDescription="Create a new document." ma:contentTypeScope="" ma:versionID="af79617422e497ab983b5617f81e9b6a">
  <xsd:schema xmlns:xsd="http://www.w3.org/2001/XMLSchema" xmlns:xs="http://www.w3.org/2001/XMLSchema" xmlns:p="http://schemas.microsoft.com/office/2006/metadata/properties" xmlns:ns2="8bb8b54f-d59c-449d-9cb3-1f521bfcb412" xmlns:ns3="d4d08d7a-db18-4c92-80ee-7e04a89a02bb" targetNamespace="http://schemas.microsoft.com/office/2006/metadata/properties" ma:root="true" ma:fieldsID="b1ecce4253253b4b20efe074191eab3e" ns2:_="" ns3:_="">
    <xsd:import namespace="8bb8b54f-d59c-449d-9cb3-1f521bfcb412"/>
    <xsd:import namespace="d4d08d7a-db18-4c92-80ee-7e04a89a02b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b8b54f-d59c-449d-9cb3-1f521bfcb4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db8b724-95e9-4df4-b731-ff17bccab27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4d08d7a-db18-4c92-80ee-7e04a89a02b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4f05509-9d32-461b-a635-448a524ffb61}" ma:internalName="TaxCatchAll" ma:showField="CatchAllData" ma:web="d4d08d7a-db18-4c92-80ee-7e04a89a02b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4d08d7a-db18-4c92-80ee-7e04a89a02bb" xsi:nil="true"/>
    <lcf76f155ced4ddcb4097134ff3c332f xmlns="8bb8b54f-d59c-449d-9cb3-1f521bfcb4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AE6825F-A713-4FC7-AE79-6E7A3CED0FEE}">
  <ds:schemaRefs>
    <ds:schemaRef ds:uri="http://schemas.microsoft.com/sharepoint/v3/contenttype/forms"/>
  </ds:schemaRefs>
</ds:datastoreItem>
</file>

<file path=customXml/itemProps2.xml><?xml version="1.0" encoding="utf-8"?>
<ds:datastoreItem xmlns:ds="http://schemas.openxmlformats.org/officeDocument/2006/customXml" ds:itemID="{036F4887-3E89-4FE6-BE13-01D1901B56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b8b54f-d59c-449d-9cb3-1f521bfcb412"/>
    <ds:schemaRef ds:uri="d4d08d7a-db18-4c92-80ee-7e04a89a02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F29F42-EC49-46D6-B4E3-6487FCCAAC30}">
  <ds:schemaRefs>
    <ds:schemaRef ds:uri="http://purl.org/dc/terms/"/>
    <ds:schemaRef ds:uri="http://www.w3.org/XML/1998/namespace"/>
    <ds:schemaRef ds:uri="http://schemas.microsoft.com/office/2006/documentManagement/types"/>
    <ds:schemaRef ds:uri="d4d08d7a-db18-4c92-80ee-7e04a89a02bb"/>
    <ds:schemaRef ds:uri="http://purl.org/dc/elements/1.1/"/>
    <ds:schemaRef ds:uri="http://purl.org/dc/dcmitype/"/>
    <ds:schemaRef ds:uri="http://schemas.openxmlformats.org/package/2006/metadata/core-properties"/>
    <ds:schemaRef ds:uri="http://schemas.microsoft.com/office/infopath/2007/PartnerControls"/>
    <ds:schemaRef ds:uri="8bb8b54f-d59c-449d-9cb3-1f521bfcb41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420</TotalTime>
  <Words>3356</Words>
  <Application>Microsoft Macintosh PowerPoint</Application>
  <PresentationFormat>Widescreen</PresentationFormat>
  <Paragraphs>580</Paragraphs>
  <Slides>40</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Arial</vt:lpstr>
      <vt:lpstr>Calibri</vt:lpstr>
      <vt:lpstr>Helvetica Neue</vt:lpstr>
      <vt:lpstr>Karla</vt:lpstr>
      <vt:lpstr>Lato</vt:lpstr>
      <vt:lpstr>Open Sans</vt:lpstr>
      <vt:lpstr>Pe-icon-7-stroke</vt:lpstr>
      <vt:lpstr>Poppins</vt:lpstr>
      <vt:lpstr>Poppins Light</vt:lpstr>
      <vt:lpstr>Poppins Medium</vt:lpstr>
      <vt:lpstr>Poppins SemiBold</vt:lpstr>
      <vt:lpstr>Slide Master_White</vt:lpstr>
      <vt:lpstr>Slide Master_Black</vt:lpstr>
      <vt:lpstr>PowerPoint Presentation</vt:lpstr>
      <vt:lpstr>PowerPoint Presentation</vt:lpstr>
      <vt:lpstr>PowerPoint Presentation</vt:lpstr>
      <vt:lpstr>PowerPoint Presentation</vt:lpstr>
      <vt:lpstr>PowerPoint Presentation</vt:lpstr>
      <vt:lpstr>PowerPoint Presentation</vt:lpstr>
      <vt:lpstr>A Successful Story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Francesco Berrettoni</dc:creator>
  <cp:lastModifiedBy>Beatrice Penati</cp:lastModifiedBy>
  <cp:revision>95</cp:revision>
  <dcterms:created xsi:type="dcterms:W3CDTF">2021-07-22T09:26:35Z</dcterms:created>
  <dcterms:modified xsi:type="dcterms:W3CDTF">2025-06-20T16:07:44Z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8691583</vt:lpwstr>
  </property>
  <property fmtid="{D5CDD505-2E9C-101B-9397-08002B2CF9AE}" pid="3" name="NXPowerLiteSettings">
    <vt:lpwstr>F7000400038000</vt:lpwstr>
  </property>
  <property fmtid="{D5CDD505-2E9C-101B-9397-08002B2CF9AE}" pid="4" name="NXPowerLiteVersion">
    <vt:lpwstr>S9.1.0</vt:lpwstr>
  </property>
  <property fmtid="{D5CDD505-2E9C-101B-9397-08002B2CF9AE}" pid="5" name="ContentTypeId">
    <vt:lpwstr>0x0101008E6CF2871974994384B84B4FFF185606</vt:lpwstr>
  </property>
  <property fmtid="{D5CDD505-2E9C-101B-9397-08002B2CF9AE}" pid="6" name="MediaServiceImageTags">
    <vt:lpwstr/>
  </property>
</Properties>
</file>